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3"/>
  </p:notesMasterIdLst>
  <p:sldIdLst>
    <p:sldId id="260" r:id="rId5"/>
    <p:sldId id="259" r:id="rId6"/>
    <p:sldId id="262" r:id="rId7"/>
    <p:sldId id="261" r:id="rId8"/>
    <p:sldId id="256" r:id="rId9"/>
    <p:sldId id="264" r:id="rId10"/>
    <p:sldId id="25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379"/>
    <a:srgbClr val="339933"/>
    <a:srgbClr val="00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32CE1-07B7-4413-B851-2DD53A9D3F47}" v="239" dt="2025-02-19T14:14:27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Coak" userId="d92ca467-b8cd-4723-af34-0a0798b6b6da" providerId="ADAL" clId="{B5532CE1-07B7-4413-B851-2DD53A9D3F47}"/>
    <pc:docChg chg="undo custSel addSld modSld">
      <pc:chgData name="Julia Coak" userId="d92ca467-b8cd-4723-af34-0a0798b6b6da" providerId="ADAL" clId="{B5532CE1-07B7-4413-B851-2DD53A9D3F47}" dt="2025-02-19T14:14:27.904" v="1882"/>
      <pc:docMkLst>
        <pc:docMk/>
      </pc:docMkLst>
      <pc:sldChg chg="addSp delSp modSp mod setBg modAnim delDesignElem">
        <pc:chgData name="Julia Coak" userId="d92ca467-b8cd-4723-af34-0a0798b6b6da" providerId="ADAL" clId="{B5532CE1-07B7-4413-B851-2DD53A9D3F47}" dt="2025-02-19T14:00:57.804" v="1708" actId="207"/>
        <pc:sldMkLst>
          <pc:docMk/>
          <pc:sldMk cId="2483051363" sldId="256"/>
        </pc:sldMkLst>
        <pc:spChg chg="mod">
          <ac:chgData name="Julia Coak" userId="d92ca467-b8cd-4723-af34-0a0798b6b6da" providerId="ADAL" clId="{B5532CE1-07B7-4413-B851-2DD53A9D3F47}" dt="2025-02-19T11:33:37.052" v="1349" actId="26606"/>
          <ac:spMkLst>
            <pc:docMk/>
            <pc:sldMk cId="2483051363" sldId="256"/>
            <ac:spMk id="2" creationId="{3D8F6AB7-D144-4350-9501-E0FE44C89323}"/>
          </ac:spMkLst>
        </pc:spChg>
        <pc:spChg chg="mod ord">
          <ac:chgData name="Julia Coak" userId="d92ca467-b8cd-4723-af34-0a0798b6b6da" providerId="ADAL" clId="{B5532CE1-07B7-4413-B851-2DD53A9D3F47}" dt="2025-02-19T14:00:57.804" v="1708" actId="207"/>
          <ac:spMkLst>
            <pc:docMk/>
            <pc:sldMk cId="2483051363" sldId="256"/>
            <ac:spMk id="3" creationId="{2AD3D263-E022-4DF9-B848-124E83391950}"/>
          </ac:spMkLst>
        </pc:spChg>
        <pc:spChg chg="add del">
          <ac:chgData name="Julia Coak" userId="d92ca467-b8cd-4723-af34-0a0798b6b6da" providerId="ADAL" clId="{B5532CE1-07B7-4413-B851-2DD53A9D3F47}" dt="2025-02-19T13:39:41.883" v="1551"/>
          <ac:spMkLst>
            <pc:docMk/>
            <pc:sldMk cId="2483051363" sldId="256"/>
            <ac:spMk id="28" creationId="{3346177D-ADC4-4968-B747-5CFCD390B5B9}"/>
          </ac:spMkLst>
        </pc:spChg>
        <pc:spChg chg="add del">
          <ac:chgData name="Julia Coak" userId="d92ca467-b8cd-4723-af34-0a0798b6b6da" providerId="ADAL" clId="{B5532CE1-07B7-4413-B851-2DD53A9D3F47}" dt="2025-02-19T13:39:41.883" v="1551"/>
          <ac:spMkLst>
            <pc:docMk/>
            <pc:sldMk cId="2483051363" sldId="256"/>
            <ac:spMk id="30" creationId="{0844A943-BF79-4FEA-ABB1-3BD54D236606}"/>
          </ac:spMkLst>
        </pc:spChg>
        <pc:spChg chg="add del">
          <ac:chgData name="Julia Coak" userId="d92ca467-b8cd-4723-af34-0a0798b6b6da" providerId="ADAL" clId="{B5532CE1-07B7-4413-B851-2DD53A9D3F47}" dt="2025-02-19T13:39:41.883" v="1551"/>
          <ac:spMkLst>
            <pc:docMk/>
            <pc:sldMk cId="2483051363" sldId="256"/>
            <ac:spMk id="32" creationId="{6437CC72-F4A8-4DC3-AFAB-D22C482C8100}"/>
          </ac:spMkLst>
        </pc:spChg>
        <pc:spChg chg="add del">
          <ac:chgData name="Julia Coak" userId="d92ca467-b8cd-4723-af34-0a0798b6b6da" providerId="ADAL" clId="{B5532CE1-07B7-4413-B851-2DD53A9D3F47}" dt="2025-02-19T11:33:29.454" v="1346" actId="26606"/>
          <ac:spMkLst>
            <pc:docMk/>
            <pc:sldMk cId="2483051363" sldId="256"/>
            <ac:spMk id="2055" creationId="{C3896A03-3945-419A-B66B-4EE266EDD152}"/>
          </ac:spMkLst>
        </pc:spChg>
        <pc:spChg chg="add del">
          <ac:chgData name="Julia Coak" userId="d92ca467-b8cd-4723-af34-0a0798b6b6da" providerId="ADAL" clId="{B5532CE1-07B7-4413-B851-2DD53A9D3F47}" dt="2025-02-19T11:33:29.454" v="1346" actId="26606"/>
          <ac:spMkLst>
            <pc:docMk/>
            <pc:sldMk cId="2483051363" sldId="256"/>
            <ac:spMk id="2057" creationId="{B34F5AD2-EDBD-4BBD-A55C-EAFFD0C7097A}"/>
          </ac:spMkLst>
        </pc:spChg>
        <pc:spChg chg="add del">
          <ac:chgData name="Julia Coak" userId="d92ca467-b8cd-4723-af34-0a0798b6b6da" providerId="ADAL" clId="{B5532CE1-07B7-4413-B851-2DD53A9D3F47}" dt="2025-02-19T11:33:29.454" v="1346" actId="26606"/>
          <ac:spMkLst>
            <pc:docMk/>
            <pc:sldMk cId="2483051363" sldId="256"/>
            <ac:spMk id="2059" creationId="{450D3AD2-FA80-415F-A9CE-54D884561CD7}"/>
          </ac:spMkLst>
        </pc:spChg>
        <pc:spChg chg="add del">
          <ac:chgData name="Julia Coak" userId="d92ca467-b8cd-4723-af34-0a0798b6b6da" providerId="ADAL" clId="{B5532CE1-07B7-4413-B851-2DD53A9D3F47}" dt="2025-02-19T11:33:37.052" v="1349" actId="26606"/>
          <ac:spMkLst>
            <pc:docMk/>
            <pc:sldMk cId="2483051363" sldId="256"/>
            <ac:spMk id="2061" creationId="{922F19F4-FE70-43DC-856F-2CE5F521DC48}"/>
          </ac:spMkLst>
        </pc:spChg>
        <pc:spChg chg="add del">
          <ac:chgData name="Julia Coak" userId="d92ca467-b8cd-4723-af34-0a0798b6b6da" providerId="ADAL" clId="{B5532CE1-07B7-4413-B851-2DD53A9D3F47}" dt="2025-02-19T11:33:37.052" v="1349" actId="26606"/>
          <ac:spMkLst>
            <pc:docMk/>
            <pc:sldMk cId="2483051363" sldId="256"/>
            <ac:spMk id="2062" creationId="{D5B0017B-2ECA-49AF-B397-DC140825DF8D}"/>
          </ac:spMkLst>
        </pc:spChg>
        <pc:spChg chg="add del">
          <ac:chgData name="Julia Coak" userId="d92ca467-b8cd-4723-af34-0a0798b6b6da" providerId="ADAL" clId="{B5532CE1-07B7-4413-B851-2DD53A9D3F47}" dt="2025-02-19T11:33:37.052" v="1349" actId="26606"/>
          <ac:spMkLst>
            <pc:docMk/>
            <pc:sldMk cId="2483051363" sldId="256"/>
            <ac:spMk id="2064" creationId="{395ECC94-3D5E-46A7-A7A1-DE807E1563B4}"/>
          </ac:spMkLst>
        </pc:spChg>
        <pc:spChg chg="add del">
          <ac:chgData name="Julia Coak" userId="d92ca467-b8cd-4723-af34-0a0798b6b6da" providerId="ADAL" clId="{B5532CE1-07B7-4413-B851-2DD53A9D3F47}" dt="2025-02-19T11:33:37.052" v="1349" actId="26606"/>
          <ac:spMkLst>
            <pc:docMk/>
            <pc:sldMk cId="2483051363" sldId="256"/>
            <ac:spMk id="2066" creationId="{7E549738-9961-462D-81B7-4A7A44691102}"/>
          </ac:spMkLst>
        </pc:spChg>
        <pc:picChg chg="mod ord">
          <ac:chgData name="Julia Coak" userId="d92ca467-b8cd-4723-af34-0a0798b6b6da" providerId="ADAL" clId="{B5532CE1-07B7-4413-B851-2DD53A9D3F47}" dt="2025-02-19T11:33:29.466" v="1347" actId="26606"/>
          <ac:picMkLst>
            <pc:docMk/>
            <pc:sldMk cId="2483051363" sldId="256"/>
            <ac:picMk id="4" creationId="{622F9FAC-E5D3-44B7-956B-4D2B6DB3CF73}"/>
          </ac:picMkLst>
        </pc:picChg>
        <pc:picChg chg="mod">
          <ac:chgData name="Julia Coak" userId="d92ca467-b8cd-4723-af34-0a0798b6b6da" providerId="ADAL" clId="{B5532CE1-07B7-4413-B851-2DD53A9D3F47}" dt="2025-02-19T11:33:37.052" v="1349" actId="26606"/>
          <ac:picMkLst>
            <pc:docMk/>
            <pc:sldMk cId="2483051363" sldId="256"/>
            <ac:picMk id="2050" creationId="{8721826B-3469-59B1-8542-C324589554ED}"/>
          </ac:picMkLst>
        </pc:picChg>
      </pc:sldChg>
      <pc:sldChg chg="delSp modSp mod setBg modAnim delDesignElem">
        <pc:chgData name="Julia Coak" userId="d92ca467-b8cd-4723-af34-0a0798b6b6da" providerId="ADAL" clId="{B5532CE1-07B7-4413-B851-2DD53A9D3F47}" dt="2025-02-19T14:03:41.653" v="1754" actId="27636"/>
        <pc:sldMkLst>
          <pc:docMk/>
          <pc:sldMk cId="393107567" sldId="257"/>
        </pc:sldMkLst>
        <pc:spChg chg="mod">
          <ac:chgData name="Julia Coak" userId="d92ca467-b8cd-4723-af34-0a0798b6b6da" providerId="ADAL" clId="{B5532CE1-07B7-4413-B851-2DD53A9D3F47}" dt="2025-02-19T14:00:36.146" v="1706" actId="207"/>
          <ac:spMkLst>
            <pc:docMk/>
            <pc:sldMk cId="393107567" sldId="257"/>
            <ac:spMk id="2" creationId="{80B1C55F-057E-4540-B258-0FCE6E07D31E}"/>
          </ac:spMkLst>
        </pc:spChg>
        <pc:spChg chg="mod">
          <ac:chgData name="Julia Coak" userId="d92ca467-b8cd-4723-af34-0a0798b6b6da" providerId="ADAL" clId="{B5532CE1-07B7-4413-B851-2DD53A9D3F47}" dt="2025-02-19T14:03:41.653" v="1754" actId="27636"/>
          <ac:spMkLst>
            <pc:docMk/>
            <pc:sldMk cId="393107567" sldId="257"/>
            <ac:spMk id="3" creationId="{40756791-0F50-4DB9-AE1F-FBBAB271F08B}"/>
          </ac:spMkLst>
        </pc:spChg>
        <pc:spChg chg="del">
          <ac:chgData name="Julia Coak" userId="d92ca467-b8cd-4723-af34-0a0798b6b6da" providerId="ADAL" clId="{B5532CE1-07B7-4413-B851-2DD53A9D3F47}" dt="2025-02-19T13:39:41.883" v="1551"/>
          <ac:spMkLst>
            <pc:docMk/>
            <pc:sldMk cId="393107567" sldId="257"/>
            <ac:spMk id="9" creationId="{3346177D-ADC4-4968-B747-5CFCD390B5B9}"/>
          </ac:spMkLst>
        </pc:spChg>
        <pc:spChg chg="del">
          <ac:chgData name="Julia Coak" userId="d92ca467-b8cd-4723-af34-0a0798b6b6da" providerId="ADAL" clId="{B5532CE1-07B7-4413-B851-2DD53A9D3F47}" dt="2025-02-19T13:39:41.883" v="1551"/>
          <ac:spMkLst>
            <pc:docMk/>
            <pc:sldMk cId="393107567" sldId="257"/>
            <ac:spMk id="11" creationId="{0844A943-BF79-4FEA-ABB1-3BD54D236606}"/>
          </ac:spMkLst>
        </pc:spChg>
        <pc:spChg chg="del">
          <ac:chgData name="Julia Coak" userId="d92ca467-b8cd-4723-af34-0a0798b6b6da" providerId="ADAL" clId="{B5532CE1-07B7-4413-B851-2DD53A9D3F47}" dt="2025-02-19T13:39:41.883" v="1551"/>
          <ac:spMkLst>
            <pc:docMk/>
            <pc:sldMk cId="393107567" sldId="257"/>
            <ac:spMk id="13" creationId="{6437CC72-F4A8-4DC3-AFAB-D22C482C8100}"/>
          </ac:spMkLst>
        </pc:spChg>
      </pc:sldChg>
      <pc:sldChg chg="addSp delSp modSp mod setBg modAnim delDesignElem">
        <pc:chgData name="Julia Coak" userId="d92ca467-b8cd-4723-af34-0a0798b6b6da" providerId="ADAL" clId="{B5532CE1-07B7-4413-B851-2DD53A9D3F47}" dt="2025-02-19T14:14:27.904" v="1882"/>
        <pc:sldMkLst>
          <pc:docMk/>
          <pc:sldMk cId="1431926877" sldId="259"/>
        </pc:sldMkLst>
        <pc:spChg chg="mod">
          <ac:chgData name="Julia Coak" userId="d92ca467-b8cd-4723-af34-0a0798b6b6da" providerId="ADAL" clId="{B5532CE1-07B7-4413-B851-2DD53A9D3F47}" dt="2025-02-19T14:09:57.677" v="1871" actId="20577"/>
          <ac:spMkLst>
            <pc:docMk/>
            <pc:sldMk cId="1431926877" sldId="259"/>
            <ac:spMk id="3" creationId="{2A7AF946-26FC-B2A1-90B3-6AC2BA07A5C2}"/>
          </ac:spMkLst>
        </pc:spChg>
        <pc:spChg chg="del">
          <ac:chgData name="Julia Coak" userId="d92ca467-b8cd-4723-af34-0a0798b6b6da" providerId="ADAL" clId="{B5532CE1-07B7-4413-B851-2DD53A9D3F47}" dt="2025-02-19T12:46:13.133" v="1540" actId="478"/>
          <ac:spMkLst>
            <pc:docMk/>
            <pc:sldMk cId="1431926877" sldId="259"/>
            <ac:spMk id="5" creationId="{565AEDD0-70D6-8E58-FAC6-812235916797}"/>
          </ac:spMkLst>
        </pc:spChg>
        <pc:spChg chg="del">
          <ac:chgData name="Julia Coak" userId="d92ca467-b8cd-4723-af34-0a0798b6b6da" providerId="ADAL" clId="{B5532CE1-07B7-4413-B851-2DD53A9D3F47}" dt="2025-02-19T12:46:10.976" v="1539" actId="478"/>
          <ac:spMkLst>
            <pc:docMk/>
            <pc:sldMk cId="1431926877" sldId="259"/>
            <ac:spMk id="7" creationId="{C7BDD68D-9289-792E-CE89-9480B69ECDC0}"/>
          </ac:spMkLst>
        </pc:spChg>
        <pc:spChg chg="del">
          <ac:chgData name="Julia Coak" userId="d92ca467-b8cd-4723-af34-0a0798b6b6da" providerId="ADAL" clId="{B5532CE1-07B7-4413-B851-2DD53A9D3F47}" dt="2025-02-19T12:46:18.085" v="1542" actId="478"/>
          <ac:spMkLst>
            <pc:docMk/>
            <pc:sldMk cId="1431926877" sldId="259"/>
            <ac:spMk id="8" creationId="{28AD1934-4A89-7AE6-1A32-5EC2A0C80717}"/>
          </ac:spMkLst>
        </pc:spChg>
        <pc:spChg chg="del">
          <ac:chgData name="Julia Coak" userId="d92ca467-b8cd-4723-af34-0a0798b6b6da" providerId="ADAL" clId="{B5532CE1-07B7-4413-B851-2DD53A9D3F47}" dt="2025-02-19T12:46:15.765" v="1541" actId="478"/>
          <ac:spMkLst>
            <pc:docMk/>
            <pc:sldMk cId="1431926877" sldId="259"/>
            <ac:spMk id="9" creationId="{733560A4-4479-2AD3-ACB8-865B6C508CF1}"/>
          </ac:spMkLst>
        </pc:spChg>
        <pc:spChg chg="del">
          <ac:chgData name="Julia Coak" userId="d92ca467-b8cd-4723-af34-0a0798b6b6da" providerId="ADAL" clId="{B5532CE1-07B7-4413-B851-2DD53A9D3F47}" dt="2025-02-19T13:39:41.883" v="1551"/>
          <ac:spMkLst>
            <pc:docMk/>
            <pc:sldMk cId="1431926877" sldId="259"/>
            <ac:spMk id="32" creationId="{3346177D-ADC4-4968-B747-5CFCD390B5B9}"/>
          </ac:spMkLst>
        </pc:spChg>
        <pc:spChg chg="del">
          <ac:chgData name="Julia Coak" userId="d92ca467-b8cd-4723-af34-0a0798b6b6da" providerId="ADAL" clId="{B5532CE1-07B7-4413-B851-2DD53A9D3F47}" dt="2025-02-19T13:39:41.883" v="1551"/>
          <ac:spMkLst>
            <pc:docMk/>
            <pc:sldMk cId="1431926877" sldId="259"/>
            <ac:spMk id="33" creationId="{0844A943-BF79-4FEA-ABB1-3BD54D236606}"/>
          </ac:spMkLst>
        </pc:spChg>
        <pc:spChg chg="del">
          <ac:chgData name="Julia Coak" userId="d92ca467-b8cd-4723-af34-0a0798b6b6da" providerId="ADAL" clId="{B5532CE1-07B7-4413-B851-2DD53A9D3F47}" dt="2025-02-19T13:39:41.883" v="1551"/>
          <ac:spMkLst>
            <pc:docMk/>
            <pc:sldMk cId="1431926877" sldId="259"/>
            <ac:spMk id="34" creationId="{6437CC72-F4A8-4DC3-AFAB-D22C482C8100}"/>
          </ac:spMkLst>
        </pc:spChg>
        <pc:picChg chg="del">
          <ac:chgData name="Julia Coak" userId="d92ca467-b8cd-4723-af34-0a0798b6b6da" providerId="ADAL" clId="{B5532CE1-07B7-4413-B851-2DD53A9D3F47}" dt="2025-02-19T11:24:07.258" v="1155" actId="478"/>
          <ac:picMkLst>
            <pc:docMk/>
            <pc:sldMk cId="1431926877" sldId="259"/>
            <ac:picMk id="1028" creationId="{2A31DB83-8259-747A-3320-BD5179375650}"/>
          </ac:picMkLst>
        </pc:picChg>
        <pc:picChg chg="add del mod">
          <ac:chgData name="Julia Coak" userId="d92ca467-b8cd-4723-af34-0a0798b6b6da" providerId="ADAL" clId="{B5532CE1-07B7-4413-B851-2DD53A9D3F47}" dt="2025-02-19T11:28:31.896" v="1223" actId="478"/>
          <ac:picMkLst>
            <pc:docMk/>
            <pc:sldMk cId="1431926877" sldId="259"/>
            <ac:picMk id="2050" creationId="{FD291F0B-9891-A33E-4F3A-D464896F22A7}"/>
          </ac:picMkLst>
        </pc:picChg>
        <pc:picChg chg="add mod">
          <ac:chgData name="Julia Coak" userId="d92ca467-b8cd-4723-af34-0a0798b6b6da" providerId="ADAL" clId="{B5532CE1-07B7-4413-B851-2DD53A9D3F47}" dt="2025-02-19T11:29:50.622" v="1226" actId="1076"/>
          <ac:picMkLst>
            <pc:docMk/>
            <pc:sldMk cId="1431926877" sldId="259"/>
            <ac:picMk id="2052" creationId="{E24C1BDE-CA81-9919-404C-5A17E98E1549}"/>
          </ac:picMkLst>
        </pc:picChg>
      </pc:sldChg>
      <pc:sldChg chg="addSp delSp modSp mod setBg delDesignElem">
        <pc:chgData name="Julia Coak" userId="d92ca467-b8cd-4723-af34-0a0798b6b6da" providerId="ADAL" clId="{B5532CE1-07B7-4413-B851-2DD53A9D3F47}" dt="2025-02-19T13:42:00.677" v="1606" actId="14100"/>
        <pc:sldMkLst>
          <pc:docMk/>
          <pc:sldMk cId="3847894456" sldId="260"/>
        </pc:sldMkLst>
        <pc:spChg chg="mod">
          <ac:chgData name="Julia Coak" userId="d92ca467-b8cd-4723-af34-0a0798b6b6da" providerId="ADAL" clId="{B5532CE1-07B7-4413-B851-2DD53A9D3F47}" dt="2025-02-19T13:42:00.677" v="1606" actId="14100"/>
          <ac:spMkLst>
            <pc:docMk/>
            <pc:sldMk cId="3847894456" sldId="260"/>
            <ac:spMk id="2" creationId="{CA38349C-D53C-0F97-4E32-CF97FB08E9F1}"/>
          </ac:spMkLst>
        </pc:spChg>
        <pc:spChg chg="mod">
          <ac:chgData name="Julia Coak" userId="d92ca467-b8cd-4723-af34-0a0798b6b6da" providerId="ADAL" clId="{B5532CE1-07B7-4413-B851-2DD53A9D3F47}" dt="2025-02-19T11:10:17.429" v="1045" actId="14100"/>
          <ac:spMkLst>
            <pc:docMk/>
            <pc:sldMk cId="3847894456" sldId="260"/>
            <ac:spMk id="3" creationId="{5BD5DB9D-E572-0BB9-9496-5D98F4559929}"/>
          </ac:spMkLst>
        </pc:spChg>
        <pc:spChg chg="del">
          <ac:chgData name="Julia Coak" userId="d92ca467-b8cd-4723-af34-0a0798b6b6da" providerId="ADAL" clId="{B5532CE1-07B7-4413-B851-2DD53A9D3F47}" dt="2025-02-19T13:39:41.883" v="1551"/>
          <ac:spMkLst>
            <pc:docMk/>
            <pc:sldMk cId="3847894456" sldId="260"/>
            <ac:spMk id="9" creationId="{3346177D-ADC4-4968-B747-5CFCD390B5B9}"/>
          </ac:spMkLst>
        </pc:spChg>
        <pc:spChg chg="del">
          <ac:chgData name="Julia Coak" userId="d92ca467-b8cd-4723-af34-0a0798b6b6da" providerId="ADAL" clId="{B5532CE1-07B7-4413-B851-2DD53A9D3F47}" dt="2025-02-19T13:39:41.883" v="1551"/>
          <ac:spMkLst>
            <pc:docMk/>
            <pc:sldMk cId="3847894456" sldId="260"/>
            <ac:spMk id="11" creationId="{0844A943-BF79-4FEA-ABB1-3BD54D236606}"/>
          </ac:spMkLst>
        </pc:spChg>
        <pc:spChg chg="del">
          <ac:chgData name="Julia Coak" userId="d92ca467-b8cd-4723-af34-0a0798b6b6da" providerId="ADAL" clId="{B5532CE1-07B7-4413-B851-2DD53A9D3F47}" dt="2025-02-19T13:39:41.883" v="1551"/>
          <ac:spMkLst>
            <pc:docMk/>
            <pc:sldMk cId="3847894456" sldId="260"/>
            <ac:spMk id="13" creationId="{6437CC72-F4A8-4DC3-AFAB-D22C482C8100}"/>
          </ac:spMkLst>
        </pc:spChg>
        <pc:picChg chg="mod">
          <ac:chgData name="Julia Coak" userId="d92ca467-b8cd-4723-af34-0a0798b6b6da" providerId="ADAL" clId="{B5532CE1-07B7-4413-B851-2DD53A9D3F47}" dt="2025-02-19T13:41:55.839" v="1605" actId="1076"/>
          <ac:picMkLst>
            <pc:docMk/>
            <pc:sldMk cId="3847894456" sldId="260"/>
            <ac:picMk id="4" creationId="{F51B8FB4-C498-B149-1355-F48D69B397E6}"/>
          </ac:picMkLst>
        </pc:picChg>
        <pc:picChg chg="add mod">
          <ac:chgData name="Julia Coak" userId="d92ca467-b8cd-4723-af34-0a0798b6b6da" providerId="ADAL" clId="{B5532CE1-07B7-4413-B851-2DD53A9D3F47}" dt="2025-02-19T11:10:21.710" v="1046" actId="1076"/>
          <ac:picMkLst>
            <pc:docMk/>
            <pc:sldMk cId="3847894456" sldId="260"/>
            <ac:picMk id="6" creationId="{D4405E31-6A76-0EED-2E82-A20B4AE47271}"/>
          </ac:picMkLst>
        </pc:picChg>
      </pc:sldChg>
      <pc:sldChg chg="addSp delSp modSp new mod setBg delDesignElem">
        <pc:chgData name="Julia Coak" userId="d92ca467-b8cd-4723-af34-0a0798b6b6da" providerId="ADAL" clId="{B5532CE1-07B7-4413-B851-2DD53A9D3F47}" dt="2025-02-19T13:39:41.883" v="1551"/>
        <pc:sldMkLst>
          <pc:docMk/>
          <pc:sldMk cId="3776900329" sldId="261"/>
        </pc:sldMkLst>
        <pc:spChg chg="add del mod">
          <ac:chgData name="Julia Coak" userId="d92ca467-b8cd-4723-af34-0a0798b6b6da" providerId="ADAL" clId="{B5532CE1-07B7-4413-B851-2DD53A9D3F47}" dt="2025-02-19T11:23:42.226" v="1154"/>
          <ac:spMkLst>
            <pc:docMk/>
            <pc:sldMk cId="3776900329" sldId="261"/>
            <ac:spMk id="2" creationId="{07F594C6-BEE6-8E2C-EC82-C323D342AE67}"/>
          </ac:spMkLst>
        </pc:spChg>
        <pc:spChg chg="add mod">
          <ac:chgData name="Julia Coak" userId="d92ca467-b8cd-4723-af34-0a0798b6b6da" providerId="ADAL" clId="{B5532CE1-07B7-4413-B851-2DD53A9D3F47}" dt="2025-02-19T11:39:32.238" v="1537" actId="207"/>
          <ac:spMkLst>
            <pc:docMk/>
            <pc:sldMk cId="3776900329" sldId="261"/>
            <ac:spMk id="3" creationId="{357DA0DF-38B7-A351-5A2E-B01357CC2F96}"/>
          </ac:spMkLst>
        </pc:spChg>
        <pc:spChg chg="add del mod">
          <ac:chgData name="Julia Coak" userId="d92ca467-b8cd-4723-af34-0a0798b6b6da" providerId="ADAL" clId="{B5532CE1-07B7-4413-B851-2DD53A9D3F47}" dt="2025-02-19T11:39:34.274" v="1538" actId="478"/>
          <ac:spMkLst>
            <pc:docMk/>
            <pc:sldMk cId="3776900329" sldId="261"/>
            <ac:spMk id="4" creationId="{69991E31-000F-A6DD-91B7-C9205BED8936}"/>
          </ac:spMkLst>
        </pc:spChg>
        <pc:spChg chg="add del">
          <ac:chgData name="Julia Coak" userId="d92ca467-b8cd-4723-af34-0a0798b6b6da" providerId="ADAL" clId="{B5532CE1-07B7-4413-B851-2DD53A9D3F47}" dt="2025-02-19T11:21:20.904" v="1050" actId="26606"/>
          <ac:spMkLst>
            <pc:docMk/>
            <pc:sldMk cId="3776900329" sldId="261"/>
            <ac:spMk id="1031" creationId="{42A4FC2C-047E-45A5-965D-8E1E3BF09BC6}"/>
          </ac:spMkLst>
        </pc:spChg>
        <pc:spChg chg="add del">
          <ac:chgData name="Julia Coak" userId="d92ca467-b8cd-4723-af34-0a0798b6b6da" providerId="ADAL" clId="{B5532CE1-07B7-4413-B851-2DD53A9D3F47}" dt="2025-02-19T11:21:22.333" v="1052" actId="26606"/>
          <ac:spMkLst>
            <pc:docMk/>
            <pc:sldMk cId="3776900329" sldId="261"/>
            <ac:spMk id="1033" creationId="{CB44330D-EA18-4254-AA95-EB49948539B8}"/>
          </ac:spMkLst>
        </pc:spChg>
        <pc:spChg chg="add del">
          <ac:chgData name="Julia Coak" userId="d92ca467-b8cd-4723-af34-0a0798b6b6da" providerId="ADAL" clId="{B5532CE1-07B7-4413-B851-2DD53A9D3F47}" dt="2025-02-19T11:21:22.333" v="1052" actId="26606"/>
          <ac:spMkLst>
            <pc:docMk/>
            <pc:sldMk cId="3776900329" sldId="261"/>
            <ac:spMk id="1034" creationId="{32BC26D8-82FB-445E-AA49-62A77D7C1EE0}"/>
          </ac:spMkLst>
        </pc:spChg>
        <pc:spChg chg="add del">
          <ac:chgData name="Julia Coak" userId="d92ca467-b8cd-4723-af34-0a0798b6b6da" providerId="ADAL" clId="{B5532CE1-07B7-4413-B851-2DD53A9D3F47}" dt="2025-02-19T11:21:25.652" v="1054" actId="26606"/>
          <ac:spMkLst>
            <pc:docMk/>
            <pc:sldMk cId="3776900329" sldId="261"/>
            <ac:spMk id="1035" creationId="{2633B3B5-CC90-43F0-8714-D31D1F3F0209}"/>
          </ac:spMkLst>
        </pc:spChg>
        <pc:spChg chg="add del">
          <ac:chgData name="Julia Coak" userId="d92ca467-b8cd-4723-af34-0a0798b6b6da" providerId="ADAL" clId="{B5532CE1-07B7-4413-B851-2DD53A9D3F47}" dt="2025-02-19T11:21:25.652" v="1054" actId="26606"/>
          <ac:spMkLst>
            <pc:docMk/>
            <pc:sldMk cId="3776900329" sldId="261"/>
            <ac:spMk id="1036" creationId="{AB8C311F-7253-4AED-9701-7FC0708C41C7}"/>
          </ac:spMkLst>
        </pc:spChg>
        <pc:spChg chg="add del">
          <ac:chgData name="Julia Coak" userId="d92ca467-b8cd-4723-af34-0a0798b6b6da" providerId="ADAL" clId="{B5532CE1-07B7-4413-B851-2DD53A9D3F47}" dt="2025-02-19T11:21:25.652" v="1054" actId="26606"/>
          <ac:spMkLst>
            <pc:docMk/>
            <pc:sldMk cId="3776900329" sldId="261"/>
            <ac:spMk id="1037" creationId="{A8D57A06-A426-446D-B02C-A2DC6B62E45E}"/>
          </ac:spMkLst>
        </pc:spChg>
        <pc:spChg chg="add del">
          <ac:chgData name="Julia Coak" userId="d92ca467-b8cd-4723-af34-0a0798b6b6da" providerId="ADAL" clId="{B5532CE1-07B7-4413-B851-2DD53A9D3F47}" dt="2025-02-19T11:21:25.652" v="1054" actId="26606"/>
          <ac:spMkLst>
            <pc:docMk/>
            <pc:sldMk cId="3776900329" sldId="261"/>
            <ac:spMk id="1038" creationId="{E2384209-CB15-4CDF-9D31-C44FD9A3F20D}"/>
          </ac:spMkLst>
        </pc:spChg>
        <pc:spChg chg="add del">
          <ac:chgData name="Julia Coak" userId="d92ca467-b8cd-4723-af34-0a0798b6b6da" providerId="ADAL" clId="{B5532CE1-07B7-4413-B851-2DD53A9D3F47}" dt="2025-02-19T13:39:41.883" v="1551"/>
          <ac:spMkLst>
            <pc:docMk/>
            <pc:sldMk cId="3776900329" sldId="261"/>
            <ac:spMk id="1040" creationId="{42A4FC2C-047E-45A5-965D-8E1E3BF09BC6}"/>
          </ac:spMkLst>
        </pc:spChg>
        <pc:picChg chg="add mod">
          <ac:chgData name="Julia Coak" userId="d92ca467-b8cd-4723-af34-0a0798b6b6da" providerId="ADAL" clId="{B5532CE1-07B7-4413-B851-2DD53A9D3F47}" dt="2025-02-19T11:23:05.976" v="1142" actId="1076"/>
          <ac:picMkLst>
            <pc:docMk/>
            <pc:sldMk cId="3776900329" sldId="261"/>
            <ac:picMk id="1026" creationId="{8ED90BC0-0DEF-8496-3FF0-6B96FDCD371D}"/>
          </ac:picMkLst>
        </pc:picChg>
      </pc:sldChg>
      <pc:sldChg chg="addSp delSp modSp new mod setBg setClrOvrMap delDesignElem">
        <pc:chgData name="Julia Coak" userId="d92ca467-b8cd-4723-af34-0a0798b6b6da" providerId="ADAL" clId="{B5532CE1-07B7-4413-B851-2DD53A9D3F47}" dt="2025-02-19T14:07:38.998" v="1849" actId="14100"/>
        <pc:sldMkLst>
          <pc:docMk/>
          <pc:sldMk cId="4152545345" sldId="262"/>
        </pc:sldMkLst>
        <pc:spChg chg="add mod ord">
          <ac:chgData name="Julia Coak" userId="d92ca467-b8cd-4723-af34-0a0798b6b6da" providerId="ADAL" clId="{B5532CE1-07B7-4413-B851-2DD53A9D3F47}" dt="2025-02-19T14:07:38.998" v="1849" actId="14100"/>
          <ac:spMkLst>
            <pc:docMk/>
            <pc:sldMk cId="4152545345" sldId="262"/>
            <ac:spMk id="3" creationId="{A89E53DE-25B0-50F5-9523-673F6520E796}"/>
          </ac:spMkLst>
        </pc:spChg>
        <pc:spChg chg="add del">
          <ac:chgData name="Julia Coak" userId="d92ca467-b8cd-4723-af34-0a0798b6b6da" providerId="ADAL" clId="{B5532CE1-07B7-4413-B851-2DD53A9D3F47}" dt="2025-02-19T11:27:31.226" v="1209" actId="26606"/>
          <ac:spMkLst>
            <pc:docMk/>
            <pc:sldMk cId="4152545345" sldId="262"/>
            <ac:spMk id="3087" creationId="{928F64C6-FE22-4FC1-A763-DFCC514811BD}"/>
          </ac:spMkLst>
        </pc:spChg>
        <pc:spChg chg="add del">
          <ac:chgData name="Julia Coak" userId="d92ca467-b8cd-4723-af34-0a0798b6b6da" providerId="ADAL" clId="{B5532CE1-07B7-4413-B851-2DD53A9D3F47}" dt="2025-02-19T11:27:33.070" v="1211" actId="26606"/>
          <ac:spMkLst>
            <pc:docMk/>
            <pc:sldMk cId="4152545345" sldId="262"/>
            <ac:spMk id="3091" creationId="{78418A25-6EAC-4140-BFE6-284E1925B5EE}"/>
          </ac:spMkLst>
        </pc:spChg>
        <pc:spChg chg="add del">
          <ac:chgData name="Julia Coak" userId="d92ca467-b8cd-4723-af34-0a0798b6b6da" providerId="ADAL" clId="{B5532CE1-07B7-4413-B851-2DD53A9D3F47}" dt="2025-02-19T11:27:33.070" v="1211" actId="26606"/>
          <ac:spMkLst>
            <pc:docMk/>
            <pc:sldMk cId="4152545345" sldId="262"/>
            <ac:spMk id="3092" creationId="{F6E384F5-137A-40B1-97F0-694CC6ECD59C}"/>
          </ac:spMkLst>
        </pc:spChg>
        <pc:spChg chg="add del">
          <ac:chgData name="Julia Coak" userId="d92ca467-b8cd-4723-af34-0a0798b6b6da" providerId="ADAL" clId="{B5532CE1-07B7-4413-B851-2DD53A9D3F47}" dt="2025-02-19T11:27:33.070" v="1211" actId="26606"/>
          <ac:spMkLst>
            <pc:docMk/>
            <pc:sldMk cId="4152545345" sldId="262"/>
            <ac:spMk id="3093" creationId="{6B9D64DB-4D5C-4A91-B45F-F301E3174F9F}"/>
          </ac:spMkLst>
        </pc:spChg>
        <pc:spChg chg="add del">
          <ac:chgData name="Julia Coak" userId="d92ca467-b8cd-4723-af34-0a0798b6b6da" providerId="ADAL" clId="{B5532CE1-07B7-4413-B851-2DD53A9D3F47}" dt="2025-02-19T11:27:33.070" v="1211" actId="26606"/>
          <ac:spMkLst>
            <pc:docMk/>
            <pc:sldMk cId="4152545345" sldId="262"/>
            <ac:spMk id="3094" creationId="{9DBC4630-03DA-474F-BBCB-BA3AE6B317A4}"/>
          </ac:spMkLst>
        </pc:spChg>
        <pc:spChg chg="add del">
          <ac:chgData name="Julia Coak" userId="d92ca467-b8cd-4723-af34-0a0798b6b6da" providerId="ADAL" clId="{B5532CE1-07B7-4413-B851-2DD53A9D3F47}" dt="2025-02-19T11:27:33.070" v="1211" actId="26606"/>
          <ac:spMkLst>
            <pc:docMk/>
            <pc:sldMk cId="4152545345" sldId="262"/>
            <ac:spMk id="3095" creationId="{CB14CE1B-4BC5-4EF2-BE3D-05E4F580B3DB}"/>
          </ac:spMkLst>
        </pc:spChg>
        <pc:spChg chg="add del">
          <ac:chgData name="Julia Coak" userId="d92ca467-b8cd-4723-af34-0a0798b6b6da" providerId="ADAL" clId="{B5532CE1-07B7-4413-B851-2DD53A9D3F47}" dt="2025-02-19T11:27:35.616" v="1213" actId="26606"/>
          <ac:spMkLst>
            <pc:docMk/>
            <pc:sldMk cId="4152545345" sldId="262"/>
            <ac:spMk id="3097" creationId="{AAD8F19F-4A55-467B-BED0-8837659A90A4}"/>
          </ac:spMkLst>
        </pc:spChg>
        <pc:spChg chg="add del">
          <ac:chgData name="Julia Coak" userId="d92ca467-b8cd-4723-af34-0a0798b6b6da" providerId="ADAL" clId="{B5532CE1-07B7-4413-B851-2DD53A9D3F47}" dt="2025-02-19T11:27:37.056" v="1215" actId="26606"/>
          <ac:spMkLst>
            <pc:docMk/>
            <pc:sldMk cId="4152545345" sldId="262"/>
            <ac:spMk id="3099" creationId="{F6E384F5-137A-40B1-97F0-694CC6ECD59C}"/>
          </ac:spMkLst>
        </pc:spChg>
        <pc:spChg chg="add del">
          <ac:chgData name="Julia Coak" userId="d92ca467-b8cd-4723-af34-0a0798b6b6da" providerId="ADAL" clId="{B5532CE1-07B7-4413-B851-2DD53A9D3F47}" dt="2025-02-19T11:27:37.056" v="1215" actId="26606"/>
          <ac:spMkLst>
            <pc:docMk/>
            <pc:sldMk cId="4152545345" sldId="262"/>
            <ac:spMk id="3100" creationId="{9DBC4630-03DA-474F-BBCB-BA3AE6B317A4}"/>
          </ac:spMkLst>
        </pc:spChg>
        <pc:spChg chg="add del">
          <ac:chgData name="Julia Coak" userId="d92ca467-b8cd-4723-af34-0a0798b6b6da" providerId="ADAL" clId="{B5532CE1-07B7-4413-B851-2DD53A9D3F47}" dt="2025-02-19T11:27:37.056" v="1215" actId="26606"/>
          <ac:spMkLst>
            <pc:docMk/>
            <pc:sldMk cId="4152545345" sldId="262"/>
            <ac:spMk id="3101" creationId="{78418A25-6EAC-4140-BFE6-284E1925B5EE}"/>
          </ac:spMkLst>
        </pc:spChg>
        <pc:spChg chg="add del">
          <ac:chgData name="Julia Coak" userId="d92ca467-b8cd-4723-af34-0a0798b6b6da" providerId="ADAL" clId="{B5532CE1-07B7-4413-B851-2DD53A9D3F47}" dt="2025-02-19T11:27:37.056" v="1215" actId="26606"/>
          <ac:spMkLst>
            <pc:docMk/>
            <pc:sldMk cId="4152545345" sldId="262"/>
            <ac:spMk id="3102" creationId="{6B9D64DB-4D5C-4A91-B45F-F301E3174F9F}"/>
          </ac:spMkLst>
        </pc:spChg>
        <pc:spChg chg="add del">
          <ac:chgData name="Julia Coak" userId="d92ca467-b8cd-4723-af34-0a0798b6b6da" providerId="ADAL" clId="{B5532CE1-07B7-4413-B851-2DD53A9D3F47}" dt="2025-02-19T11:27:37.056" v="1215" actId="26606"/>
          <ac:spMkLst>
            <pc:docMk/>
            <pc:sldMk cId="4152545345" sldId="262"/>
            <ac:spMk id="3103" creationId="{CB14CE1B-4BC5-4EF2-BE3D-05E4F580B3DB}"/>
          </ac:spMkLst>
        </pc:spChg>
        <pc:spChg chg="add del">
          <ac:chgData name="Julia Coak" userId="d92ca467-b8cd-4723-af34-0a0798b6b6da" providerId="ADAL" clId="{B5532CE1-07B7-4413-B851-2DD53A9D3F47}" dt="2025-02-19T11:27:45.425" v="1217" actId="26606"/>
          <ac:spMkLst>
            <pc:docMk/>
            <pc:sldMk cId="4152545345" sldId="262"/>
            <ac:spMk id="3105" creationId="{72018E1B-E0B9-4440-AFF3-4112E50A2763}"/>
          </ac:spMkLst>
        </pc:spChg>
        <pc:spChg chg="add del">
          <ac:chgData name="Julia Coak" userId="d92ca467-b8cd-4723-af34-0a0798b6b6da" providerId="ADAL" clId="{B5532CE1-07B7-4413-B851-2DD53A9D3F47}" dt="2025-02-19T11:27:52.992" v="1219" actId="26606"/>
          <ac:spMkLst>
            <pc:docMk/>
            <pc:sldMk cId="4152545345" sldId="262"/>
            <ac:spMk id="3107" creationId="{E73BBE33-B533-4661-8A6A-6BD8D05EB19A}"/>
          </ac:spMkLst>
        </pc:spChg>
        <pc:spChg chg="add del">
          <ac:chgData name="Julia Coak" userId="d92ca467-b8cd-4723-af34-0a0798b6b6da" providerId="ADAL" clId="{B5532CE1-07B7-4413-B851-2DD53A9D3F47}" dt="2025-02-19T13:39:41.883" v="1551"/>
          <ac:spMkLst>
            <pc:docMk/>
            <pc:sldMk cId="4152545345" sldId="262"/>
            <ac:spMk id="3109" creationId="{928F64C6-FE22-4FC1-A763-DFCC514811BD}"/>
          </ac:spMkLst>
        </pc:spChg>
        <pc:picChg chg="add mod ord">
          <ac:chgData name="Julia Coak" userId="d92ca467-b8cd-4723-af34-0a0798b6b6da" providerId="ADAL" clId="{B5532CE1-07B7-4413-B851-2DD53A9D3F47}" dt="2025-02-19T11:27:53.008" v="1220" actId="26606"/>
          <ac:picMkLst>
            <pc:docMk/>
            <pc:sldMk cId="4152545345" sldId="262"/>
            <ac:picMk id="2" creationId="{CE92A0B5-1643-8199-20E3-6B4CB74DFA5B}"/>
          </ac:picMkLst>
        </pc:picChg>
        <pc:picChg chg="add mod ord">
          <ac:chgData name="Julia Coak" userId="d92ca467-b8cd-4723-af34-0a0798b6b6da" providerId="ADAL" clId="{B5532CE1-07B7-4413-B851-2DD53A9D3F47}" dt="2025-02-19T11:27:53.008" v="1220" actId="26606"/>
          <ac:picMkLst>
            <pc:docMk/>
            <pc:sldMk cId="4152545345" sldId="262"/>
            <ac:picMk id="4" creationId="{4CE7949C-5496-CB1E-1544-A9031D110786}"/>
          </ac:picMkLst>
        </pc:picChg>
        <pc:picChg chg="add del mod">
          <ac:chgData name="Julia Coak" userId="d92ca467-b8cd-4723-af34-0a0798b6b6da" providerId="ADAL" clId="{B5532CE1-07B7-4413-B851-2DD53A9D3F47}" dt="2025-02-19T11:25:45.742" v="1169" actId="478"/>
          <ac:picMkLst>
            <pc:docMk/>
            <pc:sldMk cId="4152545345" sldId="262"/>
            <ac:picMk id="3074" creationId="{49B25F03-A10D-E7CC-8C86-AFB747672E6F}"/>
          </ac:picMkLst>
        </pc:picChg>
        <pc:picChg chg="add del mod">
          <ac:chgData name="Julia Coak" userId="d92ca467-b8cd-4723-af34-0a0798b6b6da" providerId="ADAL" clId="{B5532CE1-07B7-4413-B851-2DD53A9D3F47}" dt="2025-02-19T11:25:45.742" v="1169" actId="478"/>
          <ac:picMkLst>
            <pc:docMk/>
            <pc:sldMk cId="4152545345" sldId="262"/>
            <ac:picMk id="3076" creationId="{DDD2AC18-6729-4B15-034E-66E250D10004}"/>
          </ac:picMkLst>
        </pc:picChg>
        <pc:picChg chg="add mod ord">
          <ac:chgData name="Julia Coak" userId="d92ca467-b8cd-4723-af34-0a0798b6b6da" providerId="ADAL" clId="{B5532CE1-07B7-4413-B851-2DD53A9D3F47}" dt="2025-02-19T11:27:53.008" v="1220" actId="26606"/>
          <ac:picMkLst>
            <pc:docMk/>
            <pc:sldMk cId="4152545345" sldId="262"/>
            <ac:picMk id="3078" creationId="{83CAE84A-678C-2F97-663E-3C46B0AADF72}"/>
          </ac:picMkLst>
        </pc:picChg>
        <pc:picChg chg="add mod ord">
          <ac:chgData name="Julia Coak" userId="d92ca467-b8cd-4723-af34-0a0798b6b6da" providerId="ADAL" clId="{B5532CE1-07B7-4413-B851-2DD53A9D3F47}" dt="2025-02-19T11:27:53.008" v="1220" actId="26606"/>
          <ac:picMkLst>
            <pc:docMk/>
            <pc:sldMk cId="4152545345" sldId="262"/>
            <ac:picMk id="3080" creationId="{7F106C0A-682E-435D-CC49-74FA616F0FC3}"/>
          </ac:picMkLst>
        </pc:picChg>
        <pc:picChg chg="add mod ord">
          <ac:chgData name="Julia Coak" userId="d92ca467-b8cd-4723-af34-0a0798b6b6da" providerId="ADAL" clId="{B5532CE1-07B7-4413-B851-2DD53A9D3F47}" dt="2025-02-19T11:27:53.008" v="1220" actId="26606"/>
          <ac:picMkLst>
            <pc:docMk/>
            <pc:sldMk cId="4152545345" sldId="262"/>
            <ac:picMk id="3082" creationId="{B2BE55AD-44C2-A8EA-CA32-5D03EE8DC040}"/>
          </ac:picMkLst>
        </pc:picChg>
        <pc:cxnChg chg="add del">
          <ac:chgData name="Julia Coak" userId="d92ca467-b8cd-4723-af34-0a0798b6b6da" providerId="ADAL" clId="{B5532CE1-07B7-4413-B851-2DD53A9D3F47}" dt="2025-02-19T11:27:31.226" v="1209" actId="26606"/>
          <ac:cxnSpMkLst>
            <pc:docMk/>
            <pc:sldMk cId="4152545345" sldId="262"/>
            <ac:cxnSpMk id="3089" creationId="{5C34627B-48E6-4F4D-B843-97717A86B490}"/>
          </ac:cxnSpMkLst>
        </pc:cxnChg>
        <pc:cxnChg chg="add del">
          <ac:chgData name="Julia Coak" userId="d92ca467-b8cd-4723-af34-0a0798b6b6da" providerId="ADAL" clId="{B5532CE1-07B7-4413-B851-2DD53A9D3F47}" dt="2025-02-19T13:39:41.883" v="1551"/>
          <ac:cxnSpMkLst>
            <pc:docMk/>
            <pc:sldMk cId="4152545345" sldId="262"/>
            <ac:cxnSpMk id="3110" creationId="{5C34627B-48E6-4F4D-B843-97717A86B490}"/>
          </ac:cxnSpMkLst>
        </pc:cxnChg>
      </pc:sldChg>
      <pc:sldChg chg="addSp delSp modSp new mod setBg modAnim delDesignElem">
        <pc:chgData name="Julia Coak" userId="d92ca467-b8cd-4723-af34-0a0798b6b6da" providerId="ADAL" clId="{B5532CE1-07B7-4413-B851-2DD53A9D3F47}" dt="2025-02-19T14:05:17.190" v="1807"/>
        <pc:sldMkLst>
          <pc:docMk/>
          <pc:sldMk cId="847232711" sldId="263"/>
        </pc:sldMkLst>
        <pc:spChg chg="add mod">
          <ac:chgData name="Julia Coak" userId="d92ca467-b8cd-4723-af34-0a0798b6b6da" providerId="ADAL" clId="{B5532CE1-07B7-4413-B851-2DD53A9D3F47}" dt="2025-02-19T14:04:56.359" v="1805" actId="207"/>
          <ac:spMkLst>
            <pc:docMk/>
            <pc:sldMk cId="847232711" sldId="263"/>
            <ac:spMk id="4" creationId="{415D8C88-6AAC-DDFD-3E6E-695DB5219B8B}"/>
          </ac:spMkLst>
        </pc:spChg>
        <pc:spChg chg="add del">
          <ac:chgData name="Julia Coak" userId="d92ca467-b8cd-4723-af34-0a0798b6b6da" providerId="ADAL" clId="{B5532CE1-07B7-4413-B851-2DD53A9D3F47}" dt="2025-02-19T11:32:32.632" v="1328" actId="26606"/>
          <ac:spMkLst>
            <pc:docMk/>
            <pc:sldMk cId="847232711" sldId="263"/>
            <ac:spMk id="8" creationId="{AB8C311F-7253-4AED-9701-7FC0708C41C7}"/>
          </ac:spMkLst>
        </pc:spChg>
        <pc:spChg chg="add del">
          <ac:chgData name="Julia Coak" userId="d92ca467-b8cd-4723-af34-0a0798b6b6da" providerId="ADAL" clId="{B5532CE1-07B7-4413-B851-2DD53A9D3F47}" dt="2025-02-19T11:32:32.632" v="1328" actId="26606"/>
          <ac:spMkLst>
            <pc:docMk/>
            <pc:sldMk cId="847232711" sldId="263"/>
            <ac:spMk id="10" creationId="{E2384209-CB15-4CDF-9D31-C44FD9A3F20D}"/>
          </ac:spMkLst>
        </pc:spChg>
        <pc:spChg chg="add del">
          <ac:chgData name="Julia Coak" userId="d92ca467-b8cd-4723-af34-0a0798b6b6da" providerId="ADAL" clId="{B5532CE1-07B7-4413-B851-2DD53A9D3F47}" dt="2025-02-19T11:32:32.632" v="1328" actId="26606"/>
          <ac:spMkLst>
            <pc:docMk/>
            <pc:sldMk cId="847232711" sldId="263"/>
            <ac:spMk id="12" creationId="{2633B3B5-CC90-43F0-8714-D31D1F3F0209}"/>
          </ac:spMkLst>
        </pc:spChg>
        <pc:spChg chg="add del">
          <ac:chgData name="Julia Coak" userId="d92ca467-b8cd-4723-af34-0a0798b6b6da" providerId="ADAL" clId="{B5532CE1-07B7-4413-B851-2DD53A9D3F47}" dt="2025-02-19T11:32:32.632" v="1328" actId="26606"/>
          <ac:spMkLst>
            <pc:docMk/>
            <pc:sldMk cId="847232711" sldId="263"/>
            <ac:spMk id="14" creationId="{A8D57A06-A426-446D-B02C-A2DC6B62E45E}"/>
          </ac:spMkLst>
        </pc:spChg>
        <pc:spChg chg="add del">
          <ac:chgData name="Julia Coak" userId="d92ca467-b8cd-4723-af34-0a0798b6b6da" providerId="ADAL" clId="{B5532CE1-07B7-4413-B851-2DD53A9D3F47}" dt="2025-02-19T11:32:33.805" v="1330" actId="26606"/>
          <ac:spMkLst>
            <pc:docMk/>
            <pc:sldMk cId="847232711" sldId="263"/>
            <ac:spMk id="16" creationId="{42A4FC2C-047E-45A5-965D-8E1E3BF09BC6}"/>
          </ac:spMkLst>
        </pc:spChg>
        <pc:spChg chg="add del">
          <ac:chgData name="Julia Coak" userId="d92ca467-b8cd-4723-af34-0a0798b6b6da" providerId="ADAL" clId="{B5532CE1-07B7-4413-B851-2DD53A9D3F47}" dt="2025-02-19T11:32:35.368" v="1332" actId="26606"/>
          <ac:spMkLst>
            <pc:docMk/>
            <pc:sldMk cId="847232711" sldId="263"/>
            <ac:spMk id="18" creationId="{AB8C311F-7253-4AED-9701-7FC0708C41C7}"/>
          </ac:spMkLst>
        </pc:spChg>
        <pc:spChg chg="add del">
          <ac:chgData name="Julia Coak" userId="d92ca467-b8cd-4723-af34-0a0798b6b6da" providerId="ADAL" clId="{B5532CE1-07B7-4413-B851-2DD53A9D3F47}" dt="2025-02-19T11:32:35.368" v="1332" actId="26606"/>
          <ac:spMkLst>
            <pc:docMk/>
            <pc:sldMk cId="847232711" sldId="263"/>
            <ac:spMk id="19" creationId="{E2384209-CB15-4CDF-9D31-C44FD9A3F20D}"/>
          </ac:spMkLst>
        </pc:spChg>
        <pc:spChg chg="add del">
          <ac:chgData name="Julia Coak" userId="d92ca467-b8cd-4723-af34-0a0798b6b6da" providerId="ADAL" clId="{B5532CE1-07B7-4413-B851-2DD53A9D3F47}" dt="2025-02-19T11:32:35.368" v="1332" actId="26606"/>
          <ac:spMkLst>
            <pc:docMk/>
            <pc:sldMk cId="847232711" sldId="263"/>
            <ac:spMk id="20" creationId="{2633B3B5-CC90-43F0-8714-D31D1F3F0209}"/>
          </ac:spMkLst>
        </pc:spChg>
        <pc:spChg chg="add del">
          <ac:chgData name="Julia Coak" userId="d92ca467-b8cd-4723-af34-0a0798b6b6da" providerId="ADAL" clId="{B5532CE1-07B7-4413-B851-2DD53A9D3F47}" dt="2025-02-19T11:32:35.368" v="1332" actId="26606"/>
          <ac:spMkLst>
            <pc:docMk/>
            <pc:sldMk cId="847232711" sldId="263"/>
            <ac:spMk id="21" creationId="{A8D57A06-A426-446D-B02C-A2DC6B62E45E}"/>
          </ac:spMkLst>
        </pc:spChg>
        <pc:spChg chg="add del">
          <ac:chgData name="Julia Coak" userId="d92ca467-b8cd-4723-af34-0a0798b6b6da" providerId="ADAL" clId="{B5532CE1-07B7-4413-B851-2DD53A9D3F47}" dt="2025-02-19T11:32:37.570" v="1334" actId="26606"/>
          <ac:spMkLst>
            <pc:docMk/>
            <pc:sldMk cId="847232711" sldId="263"/>
            <ac:spMk id="23" creationId="{F3060C83-F051-4F0E-ABAD-AA0DFC48B218}"/>
          </ac:spMkLst>
        </pc:spChg>
        <pc:spChg chg="add del">
          <ac:chgData name="Julia Coak" userId="d92ca467-b8cd-4723-af34-0a0798b6b6da" providerId="ADAL" clId="{B5532CE1-07B7-4413-B851-2DD53A9D3F47}" dt="2025-02-19T11:32:37.570" v="1334" actId="26606"/>
          <ac:spMkLst>
            <pc:docMk/>
            <pc:sldMk cId="847232711" sldId="263"/>
            <ac:spMk id="24" creationId="{83C98ABE-055B-441F-B07E-44F97F083C39}"/>
          </ac:spMkLst>
        </pc:spChg>
        <pc:spChg chg="add del">
          <ac:chgData name="Julia Coak" userId="d92ca467-b8cd-4723-af34-0a0798b6b6da" providerId="ADAL" clId="{B5532CE1-07B7-4413-B851-2DD53A9D3F47}" dt="2025-02-19T11:32:37.570" v="1334" actId="26606"/>
          <ac:spMkLst>
            <pc:docMk/>
            <pc:sldMk cId="847232711" sldId="263"/>
            <ac:spMk id="25" creationId="{29FDB030-9B49-4CED-8CCD-4D99382388AC}"/>
          </ac:spMkLst>
        </pc:spChg>
        <pc:spChg chg="add del">
          <ac:chgData name="Julia Coak" userId="d92ca467-b8cd-4723-af34-0a0798b6b6da" providerId="ADAL" clId="{B5532CE1-07B7-4413-B851-2DD53A9D3F47}" dt="2025-02-19T11:32:37.570" v="1334" actId="26606"/>
          <ac:spMkLst>
            <pc:docMk/>
            <pc:sldMk cId="847232711" sldId="263"/>
            <ac:spMk id="26" creationId="{3783CA14-24A1-485C-8B30-D6A5D87987AD}"/>
          </ac:spMkLst>
        </pc:spChg>
        <pc:spChg chg="add del">
          <ac:chgData name="Julia Coak" userId="d92ca467-b8cd-4723-af34-0a0798b6b6da" providerId="ADAL" clId="{B5532CE1-07B7-4413-B851-2DD53A9D3F47}" dt="2025-02-19T11:32:37.570" v="1334" actId="26606"/>
          <ac:spMkLst>
            <pc:docMk/>
            <pc:sldMk cId="847232711" sldId="263"/>
            <ac:spMk id="27" creationId="{9A97C86A-04D6-40F7-AE84-31AB43E6A846}"/>
          </ac:spMkLst>
        </pc:spChg>
        <pc:spChg chg="add del">
          <ac:chgData name="Julia Coak" userId="d92ca467-b8cd-4723-af34-0a0798b6b6da" providerId="ADAL" clId="{B5532CE1-07B7-4413-B851-2DD53A9D3F47}" dt="2025-02-19T11:32:37.570" v="1334" actId="26606"/>
          <ac:spMkLst>
            <pc:docMk/>
            <pc:sldMk cId="847232711" sldId="263"/>
            <ac:spMk id="28" creationId="{FF9F2414-84E8-453E-B1F3-389FDE8192D9}"/>
          </ac:spMkLst>
        </pc:spChg>
        <pc:spChg chg="add del">
          <ac:chgData name="Julia Coak" userId="d92ca467-b8cd-4723-af34-0a0798b6b6da" providerId="ADAL" clId="{B5532CE1-07B7-4413-B851-2DD53A9D3F47}" dt="2025-02-19T11:32:37.570" v="1334" actId="26606"/>
          <ac:spMkLst>
            <pc:docMk/>
            <pc:sldMk cId="847232711" sldId="263"/>
            <ac:spMk id="29" creationId="{3ECA69A1-7536-43AC-85EF-C7106179F5ED}"/>
          </ac:spMkLst>
        </pc:spChg>
        <pc:spChg chg="add del">
          <ac:chgData name="Julia Coak" userId="d92ca467-b8cd-4723-af34-0a0798b6b6da" providerId="ADAL" clId="{B5532CE1-07B7-4413-B851-2DD53A9D3F47}" dt="2025-02-19T11:32:45.148" v="1336" actId="26606"/>
          <ac:spMkLst>
            <pc:docMk/>
            <pc:sldMk cId="847232711" sldId="263"/>
            <ac:spMk id="31" creationId="{32BC26D8-82FB-445E-AA49-62A77D7C1EE0}"/>
          </ac:spMkLst>
        </pc:spChg>
        <pc:spChg chg="add del">
          <ac:chgData name="Julia Coak" userId="d92ca467-b8cd-4723-af34-0a0798b6b6da" providerId="ADAL" clId="{B5532CE1-07B7-4413-B851-2DD53A9D3F47}" dt="2025-02-19T11:32:45.148" v="1336" actId="26606"/>
          <ac:spMkLst>
            <pc:docMk/>
            <pc:sldMk cId="847232711" sldId="263"/>
            <ac:spMk id="32" creationId="{CB44330D-EA18-4254-AA95-EB49948539B8}"/>
          </ac:spMkLst>
        </pc:spChg>
        <pc:spChg chg="add del">
          <ac:chgData name="Julia Coak" userId="d92ca467-b8cd-4723-af34-0a0798b6b6da" providerId="ADAL" clId="{B5532CE1-07B7-4413-B851-2DD53A9D3F47}" dt="2025-02-19T11:32:46.351" v="1338" actId="26606"/>
          <ac:spMkLst>
            <pc:docMk/>
            <pc:sldMk cId="847232711" sldId="263"/>
            <ac:spMk id="34" creationId="{5F879AC3-D4CE-493C-ADC7-06205677F4F8}"/>
          </ac:spMkLst>
        </pc:spChg>
        <pc:spChg chg="add del">
          <ac:chgData name="Julia Coak" userId="d92ca467-b8cd-4723-af34-0a0798b6b6da" providerId="ADAL" clId="{B5532CE1-07B7-4413-B851-2DD53A9D3F47}" dt="2025-02-19T11:32:46.351" v="1338" actId="26606"/>
          <ac:spMkLst>
            <pc:docMk/>
            <pc:sldMk cId="847232711" sldId="263"/>
            <ac:spMk id="35" creationId="{736F0DFD-0954-464F-BF12-DD2E6F6E0380}"/>
          </ac:spMkLst>
        </pc:spChg>
        <pc:spChg chg="add del">
          <ac:chgData name="Julia Coak" userId="d92ca467-b8cd-4723-af34-0a0798b6b6da" providerId="ADAL" clId="{B5532CE1-07B7-4413-B851-2DD53A9D3F47}" dt="2025-02-19T11:32:48.857" v="1340" actId="26606"/>
          <ac:spMkLst>
            <pc:docMk/>
            <pc:sldMk cId="847232711" sldId="263"/>
            <ac:spMk id="37" creationId="{AB8C311F-7253-4AED-9701-7FC0708C41C7}"/>
          </ac:spMkLst>
        </pc:spChg>
        <pc:spChg chg="add del">
          <ac:chgData name="Julia Coak" userId="d92ca467-b8cd-4723-af34-0a0798b6b6da" providerId="ADAL" clId="{B5532CE1-07B7-4413-B851-2DD53A9D3F47}" dt="2025-02-19T11:32:48.857" v="1340" actId="26606"/>
          <ac:spMkLst>
            <pc:docMk/>
            <pc:sldMk cId="847232711" sldId="263"/>
            <ac:spMk id="38" creationId="{FD073016-B734-483B-8953-5BADEE145112}"/>
          </ac:spMkLst>
        </pc:spChg>
        <pc:spChg chg="add del">
          <ac:chgData name="Julia Coak" userId="d92ca467-b8cd-4723-af34-0a0798b6b6da" providerId="ADAL" clId="{B5532CE1-07B7-4413-B851-2DD53A9D3F47}" dt="2025-02-19T11:32:48.857" v="1340" actId="26606"/>
          <ac:spMkLst>
            <pc:docMk/>
            <pc:sldMk cId="847232711" sldId="263"/>
            <ac:spMk id="39" creationId="{90A7EAB6-59D3-4325-8DE6-E0CA4009CE53}"/>
          </ac:spMkLst>
        </pc:spChg>
        <pc:spChg chg="add del">
          <ac:chgData name="Julia Coak" userId="d92ca467-b8cd-4723-af34-0a0798b6b6da" providerId="ADAL" clId="{B5532CE1-07B7-4413-B851-2DD53A9D3F47}" dt="2025-02-19T11:32:48.857" v="1340" actId="26606"/>
          <ac:spMkLst>
            <pc:docMk/>
            <pc:sldMk cId="847232711" sldId="263"/>
            <ac:spMk id="40" creationId="{A8D57A06-A426-446D-B02C-A2DC6B62E45E}"/>
          </ac:spMkLst>
        </pc:spChg>
        <pc:spChg chg="add del">
          <ac:chgData name="Julia Coak" userId="d92ca467-b8cd-4723-af34-0a0798b6b6da" providerId="ADAL" clId="{B5532CE1-07B7-4413-B851-2DD53A9D3F47}" dt="2025-02-19T13:39:41.883" v="1551"/>
          <ac:spMkLst>
            <pc:docMk/>
            <pc:sldMk cId="847232711" sldId="263"/>
            <ac:spMk id="42" creationId="{32BC26D8-82FB-445E-AA49-62A77D7C1EE0}"/>
          </ac:spMkLst>
        </pc:spChg>
        <pc:spChg chg="add del">
          <ac:chgData name="Julia Coak" userId="d92ca467-b8cd-4723-af34-0a0798b6b6da" providerId="ADAL" clId="{B5532CE1-07B7-4413-B851-2DD53A9D3F47}" dt="2025-02-19T13:39:41.883" v="1551"/>
          <ac:spMkLst>
            <pc:docMk/>
            <pc:sldMk cId="847232711" sldId="263"/>
            <ac:spMk id="43" creationId="{CB44330D-EA18-4254-AA95-EB49948539B8}"/>
          </ac:spMkLst>
        </pc:spChg>
        <pc:picChg chg="add mod">
          <ac:chgData name="Julia Coak" userId="d92ca467-b8cd-4723-af34-0a0798b6b6da" providerId="ADAL" clId="{B5532CE1-07B7-4413-B851-2DD53A9D3F47}" dt="2025-02-19T14:04:36.307" v="1802" actId="1076"/>
          <ac:picMkLst>
            <pc:docMk/>
            <pc:sldMk cId="847232711" sldId="263"/>
            <ac:picMk id="3" creationId="{864FC78B-DD4E-22A5-B23A-B5F79B506066}"/>
          </ac:picMkLst>
        </pc:picChg>
      </pc:sldChg>
      <pc:sldChg chg="addSp delSp modSp new mod modAnim">
        <pc:chgData name="Julia Coak" userId="d92ca467-b8cd-4723-af34-0a0798b6b6da" providerId="ADAL" clId="{B5532CE1-07B7-4413-B851-2DD53A9D3F47}" dt="2025-02-19T14:07:01.364" v="1808" actId="255"/>
        <pc:sldMkLst>
          <pc:docMk/>
          <pc:sldMk cId="2842879845" sldId="264"/>
        </pc:sldMkLst>
        <pc:spChg chg="mod">
          <ac:chgData name="Julia Coak" userId="d92ca467-b8cd-4723-af34-0a0798b6b6da" providerId="ADAL" clId="{B5532CE1-07B7-4413-B851-2DD53A9D3F47}" dt="2025-02-19T14:00:16.965" v="1704" actId="113"/>
          <ac:spMkLst>
            <pc:docMk/>
            <pc:sldMk cId="2842879845" sldId="264"/>
            <ac:spMk id="2" creationId="{5FF7670E-1ADE-860E-00B7-AD36A1977449}"/>
          </ac:spMkLst>
        </pc:spChg>
        <pc:spChg chg="del">
          <ac:chgData name="Julia Coak" userId="d92ca467-b8cd-4723-af34-0a0798b6b6da" providerId="ADAL" clId="{B5532CE1-07B7-4413-B851-2DD53A9D3F47}" dt="2025-02-19T11:33:49.791" v="1350"/>
          <ac:spMkLst>
            <pc:docMk/>
            <pc:sldMk cId="2842879845" sldId="264"/>
            <ac:spMk id="3" creationId="{38051BCB-4147-E2E3-E3D6-C5B6932567E5}"/>
          </ac:spMkLst>
        </pc:spChg>
        <pc:spChg chg="add mod">
          <ac:chgData name="Julia Coak" userId="d92ca467-b8cd-4723-af34-0a0798b6b6da" providerId="ADAL" clId="{B5532CE1-07B7-4413-B851-2DD53A9D3F47}" dt="2025-02-19T14:07:01.364" v="1808" actId="255"/>
          <ac:spMkLst>
            <pc:docMk/>
            <pc:sldMk cId="2842879845" sldId="264"/>
            <ac:spMk id="7" creationId="{C9C123E9-DBA7-5A21-0741-8C200084FC07}"/>
          </ac:spMkLst>
        </pc:spChg>
        <pc:picChg chg="add mod">
          <ac:chgData name="Julia Coak" userId="d92ca467-b8cd-4723-af34-0a0798b6b6da" providerId="ADAL" clId="{B5532CE1-07B7-4413-B851-2DD53A9D3F47}" dt="2025-02-19T11:33:17.617" v="1343"/>
          <ac:picMkLst>
            <pc:docMk/>
            <pc:sldMk cId="2842879845" sldId="264"/>
            <ac:picMk id="4" creationId="{9B753B3E-8A37-E103-23A9-241F9415BC05}"/>
          </ac:picMkLst>
        </pc:picChg>
        <pc:picChg chg="add del mod">
          <ac:chgData name="Julia Coak" userId="d92ca467-b8cd-4723-af34-0a0798b6b6da" providerId="ADAL" clId="{B5532CE1-07B7-4413-B851-2DD53A9D3F47}" dt="2025-02-19T11:33:52.241" v="1351" actId="478"/>
          <ac:picMkLst>
            <pc:docMk/>
            <pc:sldMk cId="2842879845" sldId="264"/>
            <ac:picMk id="5" creationId="{463B6FF0-546A-62EE-2145-8A760926FA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0852-DC8F-44B1-9156-C4BEB68C154E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A3F28-99A2-4057-8670-75EFBE3AB8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71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58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24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85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44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530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04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393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34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9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81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90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59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28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4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6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E461-6859-4713-9A4D-6C022D8A91B7}" type="datetimeFigureOut">
              <a:rPr lang="en-GB" smtClean="0"/>
              <a:t>19/02/2025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4A7EC8-2D5A-4BAD-B389-758AD8568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1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tx2">
                <a:lumMod val="40000"/>
                <a:lumOff val="60000"/>
              </a:schemeClr>
            </a:gs>
            <a:gs pos="0">
              <a:srgbClr val="0070C0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349C-D53C-0F97-4E32-CF97FB08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363" y="489508"/>
            <a:ext cx="7264034" cy="1118945"/>
          </a:xfrm>
        </p:spPr>
        <p:txBody>
          <a:bodyPr anchor="b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HCTA AGM – Chair’s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5DB9D-E572-0BB9-9496-5D98F455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600" y="1839319"/>
            <a:ext cx="3540898" cy="5736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GB" sz="2000" b="1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March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B8FB4-C498-B149-1355-F48D69B397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198" y="1608453"/>
            <a:ext cx="3876165" cy="1602221"/>
          </a:xfrm>
          <a:prstGeom prst="rect">
            <a:avLst/>
          </a:prstGeom>
          <a:noFill/>
        </p:spPr>
      </p:pic>
      <p:pic>
        <p:nvPicPr>
          <p:cNvPr id="6" name="Picture 5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D4405E31-6A76-0EED-2E82-A20B4AE47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372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2060"/>
            </a:gs>
            <a:gs pos="45000">
              <a:srgbClr val="92D050"/>
            </a:gs>
            <a:gs pos="73000">
              <a:srgbClr val="92D050"/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8191D2-DD9A-01BE-5439-48E6DA4A2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CA9D-C089-BF7D-AABA-78AAABE1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6501" y="489508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1900" b="1" u="sng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900" b="1" u="sng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900" b="1" u="sng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AF946-26FC-B2A1-90B3-6AC2BA07A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32138"/>
            <a:ext cx="12191997" cy="385054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HIGHLIGHTS FROM 2024</a:t>
            </a:r>
          </a:p>
          <a:p>
            <a:pPr marL="45720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Successful 3</a:t>
            </a:r>
            <a:r>
              <a:rPr lang="en-US" sz="1600" b="1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 of our i-construct two-day event with lots of support from member companies and local schools.</a:t>
            </a:r>
          </a:p>
          <a:p>
            <a:pPr marL="45720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Presentations from our members on what they and their company do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pPr marL="45720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Lively meetings with interesting speakers on a variety of topics.</a:t>
            </a:r>
          </a:p>
          <a:p>
            <a:pPr marL="45720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Updates and feedback from our local CITB advisors.</a:t>
            </a:r>
          </a:p>
          <a:p>
            <a:pPr marL="45720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Networking &amp; sharing best practice with our friends and fellow members.</a:t>
            </a:r>
          </a:p>
          <a:p>
            <a:pPr marL="45720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 of the HCTA videos to encourage new members.</a:t>
            </a:r>
          </a:p>
          <a:p>
            <a:pPr marL="45720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meaningful interactions on LinkedIn following the committee’s excellent Social Media training session with Alex Abbott.</a:t>
            </a:r>
          </a:p>
          <a:p>
            <a:pPr marL="114300" algn="ctr"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plan to continue this throughout 2025!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b="1" dirty="0">
              <a:effectLst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C4226-29E3-4498-79D3-A3DA7AD971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8418" y="404952"/>
            <a:ext cx="3876165" cy="1602221"/>
          </a:xfrm>
          <a:prstGeom prst="rect">
            <a:avLst/>
          </a:prstGeom>
          <a:noFill/>
        </p:spPr>
      </p:pic>
      <p:pic>
        <p:nvPicPr>
          <p:cNvPr id="1026" name="Picture 6" descr="A logo with text and a line of buildings&#10;&#10;Description automatically generated">
            <a:extLst>
              <a:ext uri="{FF2B5EF4-FFF2-40B4-BE49-F238E27FC236}">
                <a16:creationId xmlns:a16="http://schemas.microsoft.com/office/drawing/2014/main" id="{808F2C41-5277-E542-D645-93929F66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285" y="284672"/>
            <a:ext cx="1378590" cy="137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E24C1BDE-CA81-9919-404C-5A17E98E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03" y="127523"/>
            <a:ext cx="1725662" cy="21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9E53DE-25B0-50F5-9523-673F6520E796}"/>
              </a:ext>
            </a:extLst>
          </p:cNvPr>
          <p:cNvSpPr txBox="1"/>
          <p:nvPr/>
        </p:nvSpPr>
        <p:spPr>
          <a:xfrm>
            <a:off x="4603468" y="4741948"/>
            <a:ext cx="3892832" cy="884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A few snaps from I-Construct 2024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8" name="Picture 6" descr="Image preview">
            <a:extLst>
              <a:ext uri="{FF2B5EF4-FFF2-40B4-BE49-F238E27FC236}">
                <a16:creationId xmlns:a16="http://schemas.microsoft.com/office/drawing/2014/main" id="{83CAE84A-678C-2F97-663E-3C46B0AA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830" y="321732"/>
            <a:ext cx="308349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o alt text provided for this image">
            <a:extLst>
              <a:ext uri="{FF2B5EF4-FFF2-40B4-BE49-F238E27FC236}">
                <a16:creationId xmlns:a16="http://schemas.microsoft.com/office/drawing/2014/main" id="{7F106C0A-682E-435D-CC49-74FA616F0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6588" y="321734"/>
            <a:ext cx="3574312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preview">
            <a:extLst>
              <a:ext uri="{FF2B5EF4-FFF2-40B4-BE49-F238E27FC236}">
                <a16:creationId xmlns:a16="http://schemas.microsoft.com/office/drawing/2014/main" id="{CE92A0B5-1643-8199-20E3-6B4CB74DF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0308" y="2422097"/>
            <a:ext cx="2994504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logo with text and a line of buildings&#10;&#10;Description automatically generated">
            <a:extLst>
              <a:ext uri="{FF2B5EF4-FFF2-40B4-BE49-F238E27FC236}">
                <a16:creationId xmlns:a16="http://schemas.microsoft.com/office/drawing/2014/main" id="{4CE7949C-5496-CB1E-1544-A9031D11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6176" y="478401"/>
            <a:ext cx="3797984" cy="379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No alt text provided for this image">
            <a:extLst>
              <a:ext uri="{FF2B5EF4-FFF2-40B4-BE49-F238E27FC236}">
                <a16:creationId xmlns:a16="http://schemas.microsoft.com/office/drawing/2014/main" id="{B2BE55AD-44C2-A8EA-CA32-5D03EE8D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64" y="4525715"/>
            <a:ext cx="3574312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4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8ED90BC0-0DEF-8496-3FF0-6B96FDCD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8" b="30142"/>
          <a:stretch/>
        </p:blipFill>
        <p:spPr bwMode="auto">
          <a:xfrm>
            <a:off x="11430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7DA0DF-38B7-A351-5A2E-B01357CC2F96}"/>
              </a:ext>
            </a:extLst>
          </p:cNvPr>
          <p:cNvSpPr/>
          <p:nvPr/>
        </p:nvSpPr>
        <p:spPr>
          <a:xfrm>
            <a:off x="7797800" y="330200"/>
            <a:ext cx="4279900" cy="1168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The HMS Fearless Standard.  Remembrance Day 2024. Havant</a:t>
            </a:r>
          </a:p>
        </p:txBody>
      </p:sp>
    </p:spTree>
    <p:extLst>
      <p:ext uri="{BB962C8B-B14F-4D97-AF65-F5344CB8AC3E}">
        <p14:creationId xmlns:p14="http://schemas.microsoft.com/office/powerpoint/2010/main" val="377690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0000">
              <a:schemeClr val="accent3">
                <a:lumMod val="45000"/>
                <a:lumOff val="55000"/>
              </a:schemeClr>
            </a:gs>
            <a:gs pos="60000">
              <a:srgbClr val="92D050"/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6AB7-D144-4350-9501-E0FE44C89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6501" y="489508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3700" kern="120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3D263-E022-4DF9-B848-124E83391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1845129"/>
            <a:ext cx="11798299" cy="40821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spcAft>
                <a:spcPts val="800"/>
              </a:spcAft>
            </a:pPr>
            <a:r>
              <a:rPr lang="en-US" sz="1800" b="1" u="sng" dirty="0">
                <a:solidFill>
                  <a:srgbClr val="3399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OF THE YEAR</a:t>
            </a:r>
          </a:p>
          <a:p>
            <a:pPr algn="ctr">
              <a:spcAft>
                <a:spcPts val="800"/>
              </a:spcAft>
            </a:pPr>
            <a:r>
              <a:rPr lang="en-US" sz="1800" b="1" u="sng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– 2024</a:t>
            </a:r>
          </a:p>
          <a:p>
            <a:pPr algn="ctr">
              <a:spcAft>
                <a:spcPts val="8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Parker attended the meeting to video us all for our Social media platforms and HCTA video</a:t>
            </a:r>
          </a:p>
          <a:p>
            <a:pPr algn="ctr">
              <a:spcAft>
                <a:spcPts val="8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Heroes Education Foundation – Nicola Schneider</a:t>
            </a:r>
          </a:p>
          <a:p>
            <a:pPr algn="ctr">
              <a:spcAft>
                <a:spcPts val="800"/>
              </a:spcAft>
            </a:pPr>
            <a:r>
              <a:rPr lang="en-US" sz="1800" b="1" u="sng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– 2024</a:t>
            </a:r>
          </a:p>
          <a:p>
            <a:pPr marL="57150" algn="ctr">
              <a:spcAft>
                <a:spcPts val="8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 for Business - Monique Wintle Camp Coaching</a:t>
            </a:r>
          </a:p>
          <a:p>
            <a:pPr marL="57150" algn="ctr">
              <a:spcAft>
                <a:spcPts val="800"/>
              </a:spcAft>
            </a:pP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Cyber Security in Business – Chris White - Head of Cyber &amp; Innovation South-East Cyber resilience Centre</a:t>
            </a:r>
          </a:p>
          <a:p>
            <a:pPr marL="57150" algn="ctr">
              <a:spcAft>
                <a:spcPts val="8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 Bradshaw L&amp;D manager – RW Armstrong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What does my company do and where do I fit in?</a:t>
            </a:r>
            <a:endParaRPr lang="en-US" sz="1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algn="ctr">
              <a:spcAft>
                <a:spcPts val="800"/>
              </a:spcAft>
            </a:pPr>
            <a:endParaRPr lang="en-US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>
              <a:spcAft>
                <a:spcPts val="800"/>
              </a:spcAft>
            </a:pPr>
            <a:endParaRPr lang="en-US" sz="1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>
              <a:spcAft>
                <a:spcPts val="800"/>
              </a:spcAft>
            </a:pPr>
            <a:endParaRPr lang="en-US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>
              <a:spcAft>
                <a:spcPts val="800"/>
              </a:spcAft>
            </a:pPr>
            <a:endParaRPr lang="en-US" sz="1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>
              <a:spcAft>
                <a:spcPts val="800"/>
              </a:spcAft>
            </a:pPr>
            <a:endParaRPr lang="en-US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>
              <a:spcAft>
                <a:spcPts val="800"/>
              </a:spcAft>
            </a:pPr>
            <a:endParaRPr lang="en-US" sz="1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>
              <a:spcAft>
                <a:spcPts val="800"/>
              </a:spcAft>
            </a:pPr>
            <a:endParaRPr lang="en-US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>
              <a:spcAft>
                <a:spcPts val="800"/>
              </a:spcAft>
            </a:pPr>
            <a:endParaRPr lang="en-US" sz="1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>
              <a:spcAft>
                <a:spcPts val="800"/>
              </a:spcAft>
            </a:pPr>
            <a:endParaRPr lang="en-US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>
              <a:spcAft>
                <a:spcPts val="800"/>
              </a:spcAft>
            </a:pPr>
            <a:endParaRPr lang="en-US" sz="1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>
              <a:spcAft>
                <a:spcPts val="800"/>
              </a:spcAft>
            </a:pPr>
            <a:endParaRPr lang="en-US" sz="1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F9FAC-E5D3-44B7-956B-4D2B6DB3CF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45" y="373536"/>
            <a:ext cx="2409855" cy="1324635"/>
          </a:xfrm>
          <a:prstGeom prst="rect">
            <a:avLst/>
          </a:prstGeom>
          <a:noFill/>
        </p:spPr>
      </p:pic>
      <p:pic>
        <p:nvPicPr>
          <p:cNvPr id="2050" name="Picture 2" descr="No alternative text description for this image">
            <a:extLst>
              <a:ext uri="{FF2B5EF4-FFF2-40B4-BE49-F238E27FC236}">
                <a16:creationId xmlns:a16="http://schemas.microsoft.com/office/drawing/2014/main" id="{8721826B-3469-59B1-8542-C3245895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932" y="489081"/>
            <a:ext cx="1976760" cy="148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670E-1ADE-860E-00B7-AD36A197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700" y="681037"/>
            <a:ext cx="7023100" cy="1009651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of the Year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C123E9-DBA7-5A21-0741-8C200084F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90688"/>
            <a:ext cx="10540395" cy="4793775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40000">
                <a:schemeClr val="accent3">
                  <a:lumMod val="45000"/>
                  <a:lumOff val="55000"/>
                </a:schemeClr>
              </a:gs>
              <a:gs pos="60000">
                <a:srgbClr val="92D05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800"/>
              </a:spcAft>
              <a:buNone/>
            </a:pPr>
            <a:endParaRPr lang="en-US" sz="2800" b="1" u="sng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Aft>
                <a:spcPts val="800"/>
              </a:spcAft>
              <a:buNone/>
            </a:pPr>
            <a:r>
              <a:rPr lang="en-US" sz="2800" b="1" u="sng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2024 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 Golding - Suicide Prevention Month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en-US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 Cunningham – Skills &amp; Employment Funding Bootcamps for Construction Hampshire County Council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 Brook &amp; Andy Dodson – Apprenticeships – Solent University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en-US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Gavin </a:t>
            </a:r>
            <a:r>
              <a:rPr lang="en-US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Vythelingum</a:t>
            </a:r>
            <a:r>
              <a:rPr lang="en-US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Kier – What does my company do and where do I fit in?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en-US" sz="28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2024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– special Secret Santa!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en-US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Guest Speaker – Dylan </a:t>
            </a:r>
            <a:r>
              <a:rPr lang="en-US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Skelhorn</a:t>
            </a:r>
            <a:r>
              <a:rPr lang="en-US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Safety Up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en-US" sz="26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Christmas Quiz and festive lunch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53B3E-8A37-E103-23A9-241F9415BC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45" y="373536"/>
            <a:ext cx="2409855" cy="1324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8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tx2">
                <a:lumMod val="40000"/>
                <a:lumOff val="60000"/>
              </a:schemeClr>
            </a:gs>
            <a:gs pos="0">
              <a:srgbClr val="254379"/>
            </a:gs>
            <a:gs pos="74000">
              <a:srgbClr val="92D050"/>
            </a:gs>
            <a:gs pos="83000">
              <a:schemeClr val="accent1">
                <a:lumMod val="60000"/>
                <a:lumOff val="40000"/>
              </a:schemeClr>
            </a:gs>
            <a:gs pos="100000">
              <a:srgbClr val="33993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C55F-057E-4540-B258-0FCE6E07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78" y="0"/>
            <a:ext cx="10763568" cy="963386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GB" sz="1300" b="1" u="sng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300" b="1" u="sng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300" b="1" u="sng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300" b="1" u="sng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300" b="1" u="sng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7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700" b="1" u="sng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HCTA FOCUS 2025</a:t>
            </a:r>
            <a:br>
              <a:rPr lang="en-GB" sz="1300" b="1" u="sng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6791-0F50-4DB9-AE1F-FBBAB271F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24189"/>
            <a:ext cx="11596325" cy="493399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GB" sz="1000" b="1" u="sng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sz="18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continue to……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upport the i-construct event and encourage young people to consider the construction industry as their career.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Invite informative and enlightened speakers to our meetings.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our four annual meetings a great space for networking, sharing of ideas and excellent business practice.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and highlight the hot topics of the day – Social Values, Wellbeing &amp; Mental Health, our green agenda, skills enhancement and careers.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available to offer guidance, support and advice.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 bespoke training as guided by the needs of our members.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new members</a:t>
            </a:r>
            <a:endParaRPr lang="en-GB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en-GB" sz="1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visible on Social Media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6EDD1-5CF6-4CA2-AEC9-E523C40E3B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6837" y="360803"/>
            <a:ext cx="2339107" cy="947803"/>
          </a:xfrm>
          <a:prstGeom prst="rect">
            <a:avLst/>
          </a:prstGeom>
          <a:noFill/>
        </p:spPr>
      </p:pic>
      <p:pic>
        <p:nvPicPr>
          <p:cNvPr id="3076" name="Picture 4" descr="No alt text provided for this image">
            <a:extLst>
              <a:ext uri="{FF2B5EF4-FFF2-40B4-BE49-F238E27FC236}">
                <a16:creationId xmlns:a16="http://schemas.microsoft.com/office/drawing/2014/main" id="{2E5925BD-AFE8-428C-229E-545A5C4F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35" y="146507"/>
            <a:ext cx="1376396" cy="137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7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tx2">
                <a:lumMod val="40000"/>
                <a:lumOff val="60000"/>
              </a:schemeClr>
            </a:gs>
            <a:gs pos="0">
              <a:srgbClr val="254379"/>
            </a:gs>
            <a:gs pos="74000">
              <a:srgbClr val="92D050"/>
            </a:gs>
            <a:gs pos="83000">
              <a:schemeClr val="accent1">
                <a:lumMod val="60000"/>
                <a:lumOff val="40000"/>
              </a:schemeClr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ith arms up&#10;&#10;AI-generated content may be incorrect.">
            <a:extLst>
              <a:ext uri="{FF2B5EF4-FFF2-40B4-BE49-F238E27FC236}">
                <a16:creationId xmlns:a16="http://schemas.microsoft.com/office/drawing/2014/main" id="{864FC78B-DD4E-22A5-B23A-B5F79B506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08" y="924625"/>
            <a:ext cx="5571066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D8C88-6AAC-DDFD-3E6E-695DB5219B8B}"/>
              </a:ext>
            </a:extLst>
          </p:cNvPr>
          <p:cNvSpPr txBox="1"/>
          <p:nvPr/>
        </p:nvSpPr>
        <p:spPr>
          <a:xfrm>
            <a:off x="500332" y="362309"/>
            <a:ext cx="817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finally, our theme and focus for 2025!</a:t>
            </a:r>
          </a:p>
        </p:txBody>
      </p:sp>
    </p:spTree>
    <p:extLst>
      <p:ext uri="{BB962C8B-B14F-4D97-AF65-F5344CB8AC3E}">
        <p14:creationId xmlns:p14="http://schemas.microsoft.com/office/powerpoint/2010/main" val="8472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03C455B2C144B97A5DB31636D42A2" ma:contentTypeVersion="18" ma:contentTypeDescription="Create a new document." ma:contentTypeScope="" ma:versionID="1b6d68c41cefc523c14e274479f6ca0c">
  <xsd:schema xmlns:xsd="http://www.w3.org/2001/XMLSchema" xmlns:xs="http://www.w3.org/2001/XMLSchema" xmlns:p="http://schemas.microsoft.com/office/2006/metadata/properties" xmlns:ns2="bf2e2fc9-90d6-411e-a011-87a8c1cfba4c" xmlns:ns3="dbad5e0e-3bd0-4833-b72a-d4a49ad443ec" targetNamespace="http://schemas.microsoft.com/office/2006/metadata/properties" ma:root="true" ma:fieldsID="b48f995b4897b5674054c5b76bcb9cd3" ns2:_="" ns3:_="">
    <xsd:import namespace="bf2e2fc9-90d6-411e-a011-87a8c1cfba4c"/>
    <xsd:import namespace="dbad5e0e-3bd0-4833-b72a-d4a49ad443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e2fc9-90d6-411e-a011-87a8c1cfb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ddd9733-1dd7-45d2-bdf7-66eff4adb9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d5e0e-3bd0-4833-b72a-d4a49ad443e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e345ef7-f5ee-4302-aed0-0c8ac822120c}" ma:internalName="TaxCatchAll" ma:showField="CatchAllData" ma:web="dbad5e0e-3bd0-4833-b72a-d4a49ad443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2e2fc9-90d6-411e-a011-87a8c1cfba4c">
      <Terms xmlns="http://schemas.microsoft.com/office/infopath/2007/PartnerControls"/>
    </lcf76f155ced4ddcb4097134ff3c332f>
    <TaxCatchAll xmlns="dbad5e0e-3bd0-4833-b72a-d4a49ad443ec" xsi:nil="true"/>
  </documentManagement>
</p:properties>
</file>

<file path=customXml/itemProps1.xml><?xml version="1.0" encoding="utf-8"?>
<ds:datastoreItem xmlns:ds="http://schemas.openxmlformats.org/officeDocument/2006/customXml" ds:itemID="{4746D80B-2363-460F-9EED-B741ED5DFF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4CE2CE-5BEE-4B92-A403-214742CDF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2e2fc9-90d6-411e-a011-87a8c1cfba4c"/>
    <ds:schemaRef ds:uri="dbad5e0e-3bd0-4833-b72a-d4a49ad44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5DF9EB-938B-40B7-9523-D59AFFF1A266}">
  <ds:schemaRefs>
    <ds:schemaRef ds:uri="http://schemas.microsoft.com/office/2006/metadata/properties"/>
    <ds:schemaRef ds:uri="http://schemas.microsoft.com/office/infopath/2007/PartnerControls"/>
    <ds:schemaRef ds:uri="bf2e2fc9-90d6-411e-a011-87a8c1cfba4c"/>
    <ds:schemaRef ds:uri="dbad5e0e-3bd0-4833-b72a-d4a49ad443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479</TotalTime>
  <Words>414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Symbol</vt:lpstr>
      <vt:lpstr>Tahoma</vt:lpstr>
      <vt:lpstr>Trebuchet MS</vt:lpstr>
      <vt:lpstr>Wingdings</vt:lpstr>
      <vt:lpstr>Wingdings 3</vt:lpstr>
      <vt:lpstr>Facet</vt:lpstr>
      <vt:lpstr>HCTA AGM – Chair’s Report</vt:lpstr>
      <vt:lpstr>    </vt:lpstr>
      <vt:lpstr>PowerPoint Presentation</vt:lpstr>
      <vt:lpstr>PowerPoint Presentation</vt:lpstr>
      <vt:lpstr> </vt:lpstr>
      <vt:lpstr>Review of the Year</vt:lpstr>
      <vt:lpstr>      HCTA FOCUS 2025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CHAIR’S REPORT 2020</dc:title>
  <dc:creator>Julia Coak</dc:creator>
  <cp:lastModifiedBy>Julia Coak</cp:lastModifiedBy>
  <cp:revision>3</cp:revision>
  <dcterms:created xsi:type="dcterms:W3CDTF">2021-06-18T10:58:32Z</dcterms:created>
  <dcterms:modified xsi:type="dcterms:W3CDTF">2025-02-19T14:14:36Z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0x010100F2D03C455B2C144B97A5DB31636D42A2</vt:lpwstr>
  </property>
  <property fmtid="{D5CDD505-2E9C-101B-9397-08002B2CF9AE}" pid="3" name="MediaServiceImageTags">
    <vt:lpwstr/>
  </property>
</Properties>
</file>