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75" r:id="rId2"/>
    <p:sldId id="425" r:id="rId3"/>
    <p:sldId id="412" r:id="rId4"/>
    <p:sldId id="424" r:id="rId5"/>
    <p:sldId id="289" r:id="rId6"/>
    <p:sldId id="376" r:id="rId7"/>
    <p:sldId id="427" r:id="rId8"/>
    <p:sldId id="428" r:id="rId9"/>
    <p:sldId id="293" r:id="rId10"/>
  </p:sldIdLst>
  <p:sldSz cx="12192000" cy="6858000"/>
  <p:notesSz cx="6888163"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430593-7A27-4A34-B7B8-4EB3F2024FF9}" v="6" dt="2022-09-15T08:19:43.9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0165" autoAdjust="0"/>
  </p:normalViewPr>
  <p:slideViewPr>
    <p:cSldViewPr snapToGrid="0">
      <p:cViewPr varScale="1">
        <p:scale>
          <a:sx n="83" d="100"/>
          <a:sy n="83" d="100"/>
        </p:scale>
        <p:origin x="10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quee Say" userId="b289d964-c57d-4d45-abd5-60b59dcc11bf" providerId="ADAL" clId="{18430593-7A27-4A34-B7B8-4EB3F2024FF9}"/>
    <pc:docChg chg="custSel addSld delSld modSld">
      <pc:chgData name="Jacquee Say" userId="b289d964-c57d-4d45-abd5-60b59dcc11bf" providerId="ADAL" clId="{18430593-7A27-4A34-B7B8-4EB3F2024FF9}" dt="2022-09-15T09:43:25.524" v="192" actId="20577"/>
      <pc:docMkLst>
        <pc:docMk/>
      </pc:docMkLst>
      <pc:sldChg chg="addSp modSp new del">
        <pc:chgData name="Jacquee Say" userId="b289d964-c57d-4d45-abd5-60b59dcc11bf" providerId="ADAL" clId="{18430593-7A27-4A34-B7B8-4EB3F2024FF9}" dt="2022-09-15T09:36:08.503" v="53" actId="47"/>
        <pc:sldMkLst>
          <pc:docMk/>
          <pc:sldMk cId="2297908418" sldId="426"/>
        </pc:sldMkLst>
        <pc:spChg chg="mod">
          <ac:chgData name="Jacquee Say" userId="b289d964-c57d-4d45-abd5-60b59dcc11bf" providerId="ADAL" clId="{18430593-7A27-4A34-B7B8-4EB3F2024FF9}" dt="2022-09-15T08:19:05.562" v="4" actId="14100"/>
          <ac:spMkLst>
            <pc:docMk/>
            <pc:sldMk cId="2297908418" sldId="426"/>
            <ac:spMk id="2" creationId="{E9A51678-7837-4B96-8D14-A49740F4BC48}"/>
          </ac:spMkLst>
        </pc:spChg>
        <pc:picChg chg="add mod">
          <ac:chgData name="Jacquee Say" userId="b289d964-c57d-4d45-abd5-60b59dcc11bf" providerId="ADAL" clId="{18430593-7A27-4A34-B7B8-4EB3F2024FF9}" dt="2022-09-15T08:19:43.907" v="6" actId="14100"/>
          <ac:picMkLst>
            <pc:docMk/>
            <pc:sldMk cId="2297908418" sldId="426"/>
            <ac:picMk id="1026" creationId="{E3AD3A98-2BEC-41BE-91CF-1C52DA93FC52}"/>
          </ac:picMkLst>
        </pc:picChg>
      </pc:sldChg>
      <pc:sldChg chg="modSp new mod">
        <pc:chgData name="Jacquee Say" userId="b289d964-c57d-4d45-abd5-60b59dcc11bf" providerId="ADAL" clId="{18430593-7A27-4A34-B7B8-4EB3F2024FF9}" dt="2022-09-15T09:34:19.452" v="52" actId="255"/>
        <pc:sldMkLst>
          <pc:docMk/>
          <pc:sldMk cId="2583865035" sldId="427"/>
        </pc:sldMkLst>
        <pc:spChg chg="mod">
          <ac:chgData name="Jacquee Say" userId="b289d964-c57d-4d45-abd5-60b59dcc11bf" providerId="ADAL" clId="{18430593-7A27-4A34-B7B8-4EB3F2024FF9}" dt="2022-09-15T09:34:19.452" v="52" actId="255"/>
          <ac:spMkLst>
            <pc:docMk/>
            <pc:sldMk cId="2583865035" sldId="427"/>
            <ac:spMk id="2" creationId="{499F59AA-160F-41ED-9028-1A51D439D203}"/>
          </ac:spMkLst>
        </pc:spChg>
        <pc:spChg chg="mod">
          <ac:chgData name="Jacquee Say" userId="b289d964-c57d-4d45-abd5-60b59dcc11bf" providerId="ADAL" clId="{18430593-7A27-4A34-B7B8-4EB3F2024FF9}" dt="2022-09-15T09:31:25.832" v="43" actId="20577"/>
          <ac:spMkLst>
            <pc:docMk/>
            <pc:sldMk cId="2583865035" sldId="427"/>
            <ac:spMk id="3" creationId="{3EEF912F-F9EF-43FD-B38A-CC2C0AD42E72}"/>
          </ac:spMkLst>
        </pc:spChg>
      </pc:sldChg>
      <pc:sldChg chg="modSp new mod">
        <pc:chgData name="Jacquee Say" userId="b289d964-c57d-4d45-abd5-60b59dcc11bf" providerId="ADAL" clId="{18430593-7A27-4A34-B7B8-4EB3F2024FF9}" dt="2022-09-15T09:43:25.524" v="192" actId="20577"/>
        <pc:sldMkLst>
          <pc:docMk/>
          <pc:sldMk cId="522190288" sldId="428"/>
        </pc:sldMkLst>
        <pc:spChg chg="mod">
          <ac:chgData name="Jacquee Say" userId="b289d964-c57d-4d45-abd5-60b59dcc11bf" providerId="ADAL" clId="{18430593-7A27-4A34-B7B8-4EB3F2024FF9}" dt="2022-09-15T09:43:25.524" v="192" actId="20577"/>
          <ac:spMkLst>
            <pc:docMk/>
            <pc:sldMk cId="522190288" sldId="428"/>
            <ac:spMk id="2" creationId="{B50796C4-26D2-4F8B-9C42-CF7B4827262E}"/>
          </ac:spMkLst>
        </pc:spChg>
        <pc:spChg chg="mod">
          <ac:chgData name="Jacquee Say" userId="b289d964-c57d-4d45-abd5-60b59dcc11bf" providerId="ADAL" clId="{18430593-7A27-4A34-B7B8-4EB3F2024FF9}" dt="2022-09-15T09:41:59.847" v="64" actId="20577"/>
          <ac:spMkLst>
            <pc:docMk/>
            <pc:sldMk cId="522190288" sldId="428"/>
            <ac:spMk id="3" creationId="{468D6BC4-00B8-4B52-B665-60F7D9D62F2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835"/>
          </a:xfrm>
          <a:prstGeom prst="rect">
            <a:avLst/>
          </a:prstGeom>
        </p:spPr>
        <p:txBody>
          <a:bodyPr vert="horz" lIns="96625" tIns="48312" rIns="96625" bIns="48312" rtlCol="0"/>
          <a:lstStyle>
            <a:lvl1pPr algn="l">
              <a:defRPr sz="1300"/>
            </a:lvl1pPr>
          </a:lstStyle>
          <a:p>
            <a:endParaRPr lang="en-GB"/>
          </a:p>
        </p:txBody>
      </p:sp>
      <p:sp>
        <p:nvSpPr>
          <p:cNvPr id="3" name="Date Placeholder 2"/>
          <p:cNvSpPr>
            <a:spLocks noGrp="1"/>
          </p:cNvSpPr>
          <p:nvPr>
            <p:ph type="dt" idx="1"/>
          </p:nvPr>
        </p:nvSpPr>
        <p:spPr>
          <a:xfrm>
            <a:off x="3901698" y="0"/>
            <a:ext cx="2984871" cy="502835"/>
          </a:xfrm>
          <a:prstGeom prst="rect">
            <a:avLst/>
          </a:prstGeom>
        </p:spPr>
        <p:txBody>
          <a:bodyPr vert="horz" lIns="96625" tIns="48312" rIns="96625" bIns="48312" rtlCol="0"/>
          <a:lstStyle>
            <a:lvl1pPr algn="r">
              <a:defRPr sz="1300"/>
            </a:lvl1pPr>
          </a:lstStyle>
          <a:p>
            <a:fld id="{31A5AC70-E7A3-4EA8-9479-18AD0BA1B472}" type="datetimeFigureOut">
              <a:rPr lang="en-GB" smtClean="0"/>
              <a:t>15/09/2022</a:t>
            </a:fld>
            <a:endParaRPr lang="en-GB"/>
          </a:p>
        </p:txBody>
      </p:sp>
      <p:sp>
        <p:nvSpPr>
          <p:cNvPr id="4" name="Slide Image Placeholder 3"/>
          <p:cNvSpPr>
            <a:spLocks noGrp="1" noRot="1" noChangeAspect="1"/>
          </p:cNvSpPr>
          <p:nvPr>
            <p:ph type="sldImg" idx="2"/>
          </p:nvPr>
        </p:nvSpPr>
        <p:spPr>
          <a:xfrm>
            <a:off x="438150" y="1252538"/>
            <a:ext cx="6011863" cy="3382962"/>
          </a:xfrm>
          <a:prstGeom prst="rect">
            <a:avLst/>
          </a:prstGeom>
          <a:noFill/>
          <a:ln w="12700">
            <a:solidFill>
              <a:prstClr val="black"/>
            </a:solidFill>
          </a:ln>
        </p:spPr>
        <p:txBody>
          <a:bodyPr vert="horz" lIns="96625" tIns="48312" rIns="96625" bIns="48312" rtlCol="0" anchor="ctr"/>
          <a:lstStyle/>
          <a:p>
            <a:endParaRPr lang="en-GB"/>
          </a:p>
        </p:txBody>
      </p:sp>
      <p:sp>
        <p:nvSpPr>
          <p:cNvPr id="5" name="Notes Placeholder 4"/>
          <p:cNvSpPr>
            <a:spLocks noGrp="1"/>
          </p:cNvSpPr>
          <p:nvPr>
            <p:ph type="body" sz="quarter" idx="3"/>
          </p:nvPr>
        </p:nvSpPr>
        <p:spPr>
          <a:xfrm>
            <a:off x="688817" y="4823034"/>
            <a:ext cx="5510530" cy="3946118"/>
          </a:xfrm>
          <a:prstGeom prst="rect">
            <a:avLst/>
          </a:prstGeom>
        </p:spPr>
        <p:txBody>
          <a:bodyPr vert="horz" lIns="96625" tIns="48312" rIns="96625" bIns="483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9055"/>
            <a:ext cx="2984871" cy="502834"/>
          </a:xfrm>
          <a:prstGeom prst="rect">
            <a:avLst/>
          </a:prstGeom>
        </p:spPr>
        <p:txBody>
          <a:bodyPr vert="horz" lIns="96625" tIns="48312" rIns="96625" bIns="48312"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9055"/>
            <a:ext cx="2984871" cy="502834"/>
          </a:xfrm>
          <a:prstGeom prst="rect">
            <a:avLst/>
          </a:prstGeom>
        </p:spPr>
        <p:txBody>
          <a:bodyPr vert="horz" lIns="96625" tIns="48312" rIns="96625" bIns="48312" rtlCol="0" anchor="b"/>
          <a:lstStyle>
            <a:lvl1pPr algn="r">
              <a:defRPr sz="1300"/>
            </a:lvl1pPr>
          </a:lstStyle>
          <a:p>
            <a:fld id="{809266A3-24CD-472E-AFFD-75C0BC529919}" type="slidenum">
              <a:rPr lang="en-GB" smtClean="0"/>
              <a:t>‹#›</a:t>
            </a:fld>
            <a:endParaRPr lang="en-GB"/>
          </a:p>
        </p:txBody>
      </p:sp>
    </p:spTree>
    <p:extLst>
      <p:ext uri="{BB962C8B-B14F-4D97-AF65-F5344CB8AC3E}">
        <p14:creationId xmlns:p14="http://schemas.microsoft.com/office/powerpoint/2010/main" val="1512353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8EAFE50-48CC-1542-BBB2-C5F7E554F6CB}" type="slidenum">
              <a:rPr lang="en-US" smtClean="0"/>
              <a:t>1</a:t>
            </a:fld>
            <a:endParaRPr lang="en-US"/>
          </a:p>
        </p:txBody>
      </p:sp>
    </p:spTree>
    <p:extLst>
      <p:ext uri="{BB962C8B-B14F-4D97-AF65-F5344CB8AC3E}">
        <p14:creationId xmlns:p14="http://schemas.microsoft.com/office/powerpoint/2010/main" val="886192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cs typeface="Calibri"/>
            </a:endParaRPr>
          </a:p>
        </p:txBody>
      </p:sp>
      <p:sp>
        <p:nvSpPr>
          <p:cNvPr id="4" name="Slide Number Placeholder 3"/>
          <p:cNvSpPr>
            <a:spLocks noGrp="1"/>
          </p:cNvSpPr>
          <p:nvPr>
            <p:ph type="sldNum" sz="quarter" idx="5"/>
          </p:nvPr>
        </p:nvSpPr>
        <p:spPr/>
        <p:txBody>
          <a:bodyPr/>
          <a:lstStyle/>
          <a:p>
            <a:fld id="{DB163372-9FE4-44FB-9BC7-227D20A3E4F0}" type="slidenum">
              <a:rPr lang="en-GB" smtClean="0"/>
              <a:t>2</a:t>
            </a:fld>
            <a:endParaRPr lang="en-GB"/>
          </a:p>
        </p:txBody>
      </p:sp>
    </p:spTree>
    <p:extLst>
      <p:ext uri="{BB962C8B-B14F-4D97-AF65-F5344CB8AC3E}">
        <p14:creationId xmlns:p14="http://schemas.microsoft.com/office/powerpoint/2010/main" val="2763375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cs typeface="Calibri"/>
            </a:endParaRPr>
          </a:p>
        </p:txBody>
      </p:sp>
      <p:sp>
        <p:nvSpPr>
          <p:cNvPr id="4" name="Slide Number Placeholder 3"/>
          <p:cNvSpPr>
            <a:spLocks noGrp="1"/>
          </p:cNvSpPr>
          <p:nvPr>
            <p:ph type="sldNum" sz="quarter" idx="5"/>
          </p:nvPr>
        </p:nvSpPr>
        <p:spPr/>
        <p:txBody>
          <a:bodyPr/>
          <a:lstStyle/>
          <a:p>
            <a:fld id="{DB163372-9FE4-44FB-9BC7-227D20A3E4F0}" type="slidenum">
              <a:rPr lang="en-GB" smtClean="0"/>
              <a:t>3</a:t>
            </a:fld>
            <a:endParaRPr lang="en-GB"/>
          </a:p>
        </p:txBody>
      </p:sp>
    </p:spTree>
    <p:extLst>
      <p:ext uri="{BB962C8B-B14F-4D97-AF65-F5344CB8AC3E}">
        <p14:creationId xmlns:p14="http://schemas.microsoft.com/office/powerpoint/2010/main" val="833033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cs typeface="Calibri"/>
            </a:endParaRPr>
          </a:p>
        </p:txBody>
      </p:sp>
      <p:sp>
        <p:nvSpPr>
          <p:cNvPr id="4" name="Slide Number Placeholder 3"/>
          <p:cNvSpPr>
            <a:spLocks noGrp="1"/>
          </p:cNvSpPr>
          <p:nvPr>
            <p:ph type="sldNum" sz="quarter" idx="5"/>
          </p:nvPr>
        </p:nvSpPr>
        <p:spPr/>
        <p:txBody>
          <a:bodyPr/>
          <a:lstStyle/>
          <a:p>
            <a:fld id="{DB163372-9FE4-44FB-9BC7-227D20A3E4F0}" type="slidenum">
              <a:rPr lang="en-GB" smtClean="0"/>
              <a:t>4</a:t>
            </a:fld>
            <a:endParaRPr lang="en-GB"/>
          </a:p>
        </p:txBody>
      </p:sp>
    </p:spTree>
    <p:extLst>
      <p:ext uri="{BB962C8B-B14F-4D97-AF65-F5344CB8AC3E}">
        <p14:creationId xmlns:p14="http://schemas.microsoft.com/office/powerpoint/2010/main" val="3900802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EAFE50-48CC-1542-BBB2-C5F7E554F6CB}" type="slidenum">
              <a:rPr lang="en-US" smtClean="0"/>
              <a:t>5</a:t>
            </a:fld>
            <a:endParaRPr lang="en-US"/>
          </a:p>
        </p:txBody>
      </p:sp>
    </p:spTree>
    <p:extLst>
      <p:ext uri="{BB962C8B-B14F-4D97-AF65-F5344CB8AC3E}">
        <p14:creationId xmlns:p14="http://schemas.microsoft.com/office/powerpoint/2010/main" val="343517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2000" dirty="0">
              <a:latin typeface="Calibri"/>
              <a:ea typeface="Calibri" panose="020F0502020204030204" pitchFamily="34" charset="0"/>
              <a:cs typeface="Calibri"/>
            </a:endParaRPr>
          </a:p>
        </p:txBody>
      </p:sp>
      <p:sp>
        <p:nvSpPr>
          <p:cNvPr id="4" name="Slide Number Placeholder 3"/>
          <p:cNvSpPr>
            <a:spLocks noGrp="1"/>
          </p:cNvSpPr>
          <p:nvPr>
            <p:ph type="sldNum" sz="quarter" idx="5"/>
          </p:nvPr>
        </p:nvSpPr>
        <p:spPr/>
        <p:txBody>
          <a:bodyPr/>
          <a:lstStyle/>
          <a:p>
            <a:fld id="{D8EAFE50-48CC-1542-BBB2-C5F7E554F6CB}" type="slidenum">
              <a:rPr lang="en-US" smtClean="0"/>
              <a:t>6</a:t>
            </a:fld>
            <a:endParaRPr lang="en-US"/>
          </a:p>
        </p:txBody>
      </p:sp>
    </p:spTree>
    <p:extLst>
      <p:ext uri="{BB962C8B-B14F-4D97-AF65-F5344CB8AC3E}">
        <p14:creationId xmlns:p14="http://schemas.microsoft.com/office/powerpoint/2010/main" val="1593425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EAFE50-48CC-1542-BBB2-C5F7E554F6CB}" type="slidenum">
              <a:rPr lang="en-US" smtClean="0"/>
              <a:t>9</a:t>
            </a:fld>
            <a:endParaRPr lang="en-US"/>
          </a:p>
        </p:txBody>
      </p:sp>
    </p:spTree>
    <p:extLst>
      <p:ext uri="{BB962C8B-B14F-4D97-AF65-F5344CB8AC3E}">
        <p14:creationId xmlns:p14="http://schemas.microsoft.com/office/powerpoint/2010/main" val="3203111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0F94E-EC63-4FCC-B900-494B3EE47B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32206B-5BBC-4947-8A97-BFB29FED6A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C9FA575-8331-47E6-A2F9-1E86D4CB628B}"/>
              </a:ext>
            </a:extLst>
          </p:cNvPr>
          <p:cNvSpPr>
            <a:spLocks noGrp="1"/>
          </p:cNvSpPr>
          <p:nvPr>
            <p:ph type="dt" sz="half" idx="10"/>
          </p:nvPr>
        </p:nvSpPr>
        <p:spPr/>
        <p:txBody>
          <a:bodyPr/>
          <a:lstStyle/>
          <a:p>
            <a:fld id="{E124DBB0-810A-4247-900E-6237EB2F6058}" type="datetimeFigureOut">
              <a:rPr lang="en-GB" smtClean="0"/>
              <a:t>15/09/2022</a:t>
            </a:fld>
            <a:endParaRPr lang="en-GB"/>
          </a:p>
        </p:txBody>
      </p:sp>
      <p:sp>
        <p:nvSpPr>
          <p:cNvPr id="5" name="Footer Placeholder 4">
            <a:extLst>
              <a:ext uri="{FF2B5EF4-FFF2-40B4-BE49-F238E27FC236}">
                <a16:creationId xmlns:a16="http://schemas.microsoft.com/office/drawing/2014/main" id="{3DA2713D-0D64-41D6-8D78-C4E1F3BF29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8F4619-F5BF-4728-9A56-80A0C6F3E790}"/>
              </a:ext>
            </a:extLst>
          </p:cNvPr>
          <p:cNvSpPr>
            <a:spLocks noGrp="1"/>
          </p:cNvSpPr>
          <p:nvPr>
            <p:ph type="sldNum" sz="quarter" idx="12"/>
          </p:nvPr>
        </p:nvSpPr>
        <p:spPr/>
        <p:txBody>
          <a:bodyPr/>
          <a:lstStyle/>
          <a:p>
            <a:fld id="{FB874864-22E9-4762-9282-8A810A55D44E}" type="slidenum">
              <a:rPr lang="en-GB" smtClean="0"/>
              <a:t>‹#›</a:t>
            </a:fld>
            <a:endParaRPr lang="en-GB"/>
          </a:p>
        </p:txBody>
      </p:sp>
    </p:spTree>
    <p:extLst>
      <p:ext uri="{BB962C8B-B14F-4D97-AF65-F5344CB8AC3E}">
        <p14:creationId xmlns:p14="http://schemas.microsoft.com/office/powerpoint/2010/main" val="1485983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82C24-1A8D-48F1-B4FE-FAB8B83BEC0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DB4A6AF-93CC-4D1A-AC76-83AFB95411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BA150A-DE6A-4070-9C8C-8F757963DC55}"/>
              </a:ext>
            </a:extLst>
          </p:cNvPr>
          <p:cNvSpPr>
            <a:spLocks noGrp="1"/>
          </p:cNvSpPr>
          <p:nvPr>
            <p:ph type="dt" sz="half" idx="10"/>
          </p:nvPr>
        </p:nvSpPr>
        <p:spPr/>
        <p:txBody>
          <a:bodyPr/>
          <a:lstStyle/>
          <a:p>
            <a:fld id="{E124DBB0-810A-4247-900E-6237EB2F6058}" type="datetimeFigureOut">
              <a:rPr lang="en-GB" smtClean="0"/>
              <a:t>15/09/2022</a:t>
            </a:fld>
            <a:endParaRPr lang="en-GB"/>
          </a:p>
        </p:txBody>
      </p:sp>
      <p:sp>
        <p:nvSpPr>
          <p:cNvPr id="5" name="Footer Placeholder 4">
            <a:extLst>
              <a:ext uri="{FF2B5EF4-FFF2-40B4-BE49-F238E27FC236}">
                <a16:creationId xmlns:a16="http://schemas.microsoft.com/office/drawing/2014/main" id="{ADFE43B7-4FC2-4C96-89B2-A83A0C461A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9754DB-200E-4026-AB1D-6B14B0E33C7D}"/>
              </a:ext>
            </a:extLst>
          </p:cNvPr>
          <p:cNvSpPr>
            <a:spLocks noGrp="1"/>
          </p:cNvSpPr>
          <p:nvPr>
            <p:ph type="sldNum" sz="quarter" idx="12"/>
          </p:nvPr>
        </p:nvSpPr>
        <p:spPr/>
        <p:txBody>
          <a:bodyPr/>
          <a:lstStyle/>
          <a:p>
            <a:fld id="{FB874864-22E9-4762-9282-8A810A55D44E}" type="slidenum">
              <a:rPr lang="en-GB" smtClean="0"/>
              <a:t>‹#›</a:t>
            </a:fld>
            <a:endParaRPr lang="en-GB"/>
          </a:p>
        </p:txBody>
      </p:sp>
    </p:spTree>
    <p:extLst>
      <p:ext uri="{BB962C8B-B14F-4D97-AF65-F5344CB8AC3E}">
        <p14:creationId xmlns:p14="http://schemas.microsoft.com/office/powerpoint/2010/main" val="3279363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C0761E-AFD3-4F79-B3BF-57516A49587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2613A6B-F0FB-4BA1-823F-1B59120B17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2CFEBB-BE1F-456E-BD6C-1E5B9862E80D}"/>
              </a:ext>
            </a:extLst>
          </p:cNvPr>
          <p:cNvSpPr>
            <a:spLocks noGrp="1"/>
          </p:cNvSpPr>
          <p:nvPr>
            <p:ph type="dt" sz="half" idx="10"/>
          </p:nvPr>
        </p:nvSpPr>
        <p:spPr/>
        <p:txBody>
          <a:bodyPr/>
          <a:lstStyle/>
          <a:p>
            <a:fld id="{E124DBB0-810A-4247-900E-6237EB2F6058}" type="datetimeFigureOut">
              <a:rPr lang="en-GB" smtClean="0"/>
              <a:t>15/09/2022</a:t>
            </a:fld>
            <a:endParaRPr lang="en-GB"/>
          </a:p>
        </p:txBody>
      </p:sp>
      <p:sp>
        <p:nvSpPr>
          <p:cNvPr id="5" name="Footer Placeholder 4">
            <a:extLst>
              <a:ext uri="{FF2B5EF4-FFF2-40B4-BE49-F238E27FC236}">
                <a16:creationId xmlns:a16="http://schemas.microsoft.com/office/drawing/2014/main" id="{FDB889DA-5C23-4290-8FF5-C2849A01E9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106CA2-CED9-4954-BA0E-5FABA8061122}"/>
              </a:ext>
            </a:extLst>
          </p:cNvPr>
          <p:cNvSpPr>
            <a:spLocks noGrp="1"/>
          </p:cNvSpPr>
          <p:nvPr>
            <p:ph type="sldNum" sz="quarter" idx="12"/>
          </p:nvPr>
        </p:nvSpPr>
        <p:spPr/>
        <p:txBody>
          <a:bodyPr/>
          <a:lstStyle/>
          <a:p>
            <a:fld id="{FB874864-22E9-4762-9282-8A810A55D44E}" type="slidenum">
              <a:rPr lang="en-GB" smtClean="0"/>
              <a:t>‹#›</a:t>
            </a:fld>
            <a:endParaRPr lang="en-GB"/>
          </a:p>
        </p:txBody>
      </p:sp>
    </p:spTree>
    <p:extLst>
      <p:ext uri="{BB962C8B-B14F-4D97-AF65-F5344CB8AC3E}">
        <p14:creationId xmlns:p14="http://schemas.microsoft.com/office/powerpoint/2010/main" val="415329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in List - 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93705" y="1125538"/>
            <a:ext cx="8935375" cy="4970463"/>
          </a:xfrm>
          <a:prstGeom prst="rect">
            <a:avLst/>
          </a:prstGeom>
        </p:spPr>
        <p:txBody>
          <a:bodyPr tIns="0" bIns="0" numCol="1">
            <a:noAutofit/>
          </a:bodyPr>
          <a:lstStyle>
            <a:lvl1pPr marL="457189" marR="0" indent="-457189" algn="l" defTabSz="1219170" rtl="0" eaLnBrk="1" fontAlgn="auto" latinLnBrk="0" hangingPunct="1">
              <a:lnSpc>
                <a:spcPct val="110000"/>
              </a:lnSpc>
              <a:spcBef>
                <a:spcPts val="1333"/>
              </a:spcBef>
              <a:spcAft>
                <a:spcPts val="0"/>
              </a:spcAft>
              <a:buClr>
                <a:schemeClr val="accent3"/>
              </a:buClr>
              <a:buSzPct val="100000"/>
              <a:buFont typeface="Arial" charset="0"/>
              <a:buChar char="•"/>
              <a:tabLst/>
              <a:defRPr sz="2400" baseline="0"/>
            </a:lvl1pPr>
            <a:lvl2pPr marL="914377" marR="0" indent="-225594" algn="l" defTabSz="1219170" rtl="0" eaLnBrk="1" fontAlgn="auto" latinLnBrk="0" hangingPunct="1">
              <a:lnSpc>
                <a:spcPct val="90000"/>
              </a:lnSpc>
              <a:spcBef>
                <a:spcPts val="667"/>
              </a:spcBef>
              <a:spcAft>
                <a:spcPts val="0"/>
              </a:spcAft>
              <a:buClr>
                <a:srgbClr val="00B0F0"/>
              </a:buClr>
              <a:buSzPct val="100000"/>
              <a:buFont typeface="Arial" panose="020B0604020202020204" pitchFamily="34" charset="0"/>
              <a:buChar char="•"/>
              <a:tabLst/>
              <a:defRPr sz="2400"/>
            </a:lvl2pPr>
            <a:lvl3pPr>
              <a:buClr>
                <a:srgbClr val="00B0F0"/>
              </a:buClr>
              <a:buSzPct val="100000"/>
              <a:defRPr sz="2400"/>
            </a:lvl3pPr>
            <a:lvl4pPr>
              <a:buClr>
                <a:srgbClr val="00B0F0"/>
              </a:buClr>
              <a:buSzPct val="100000"/>
              <a:defRPr sz="2400"/>
            </a:lvl4pPr>
            <a:lvl5pPr>
              <a:buClr>
                <a:srgbClr val="00B0F0"/>
              </a:buClr>
              <a:buSzPct val="100000"/>
              <a:defRPr sz="2400"/>
            </a:lvl5pPr>
          </a:lstStyle>
          <a:p>
            <a:pPr lvl="0"/>
            <a:r>
              <a:rPr lang="en-GB"/>
              <a:t>Information can appear as a list, Arial 18pt.</a:t>
            </a:r>
            <a:br>
              <a:rPr lang="en-GB"/>
            </a:br>
            <a:r>
              <a:rPr lang="en-GB"/>
              <a:t>This template contains bullet points.</a:t>
            </a:r>
            <a:br>
              <a:rPr lang="en-GB"/>
            </a:br>
            <a:r>
              <a:rPr lang="en-US"/>
              <a:t>Key points can be pulled out in the circle shape - a slide of benefit circles can be found at the end of this template document, to copy &amp; paste onto your slide.</a:t>
            </a:r>
            <a:br>
              <a:rPr lang="en-US"/>
            </a:br>
            <a:r>
              <a:rPr lang="en-US"/>
              <a:t>Ensure the footer is updated on the “Main Slides” Master, so it applies to all content pages. </a:t>
            </a:r>
          </a:p>
        </p:txBody>
      </p:sp>
      <p:sp>
        <p:nvSpPr>
          <p:cNvPr id="3" name="Title 2"/>
          <p:cNvSpPr>
            <a:spLocks noGrp="1"/>
          </p:cNvSpPr>
          <p:nvPr>
            <p:ph type="title" hasCustomPrompt="1"/>
          </p:nvPr>
        </p:nvSpPr>
        <p:spPr>
          <a:xfrm>
            <a:off x="393465" y="482603"/>
            <a:ext cx="11288419" cy="498527"/>
          </a:xfrm>
          <a:prstGeom prst="rect">
            <a:avLst/>
          </a:prstGeom>
        </p:spPr>
        <p:txBody>
          <a:bodyPr/>
          <a:lstStyle>
            <a:lvl1pPr>
              <a:defRPr>
                <a:solidFill>
                  <a:srgbClr val="B1006E"/>
                </a:solidFill>
              </a:defRPr>
            </a:lvl1pPr>
          </a:lstStyle>
          <a:p>
            <a:r>
              <a:rPr lang="en-US"/>
              <a:t>Click to edit title style, Arial 24pt, in </a:t>
            </a:r>
            <a:r>
              <a:rPr lang="en-US" err="1"/>
              <a:t>colour</a:t>
            </a:r>
            <a:endParaRPr lang="en-US"/>
          </a:p>
        </p:txBody>
      </p:sp>
    </p:spTree>
    <p:extLst>
      <p:ext uri="{BB962C8B-B14F-4D97-AF65-F5344CB8AC3E}">
        <p14:creationId xmlns:p14="http://schemas.microsoft.com/office/powerpoint/2010/main" val="642524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Main Body ">
    <p:spTree>
      <p:nvGrpSpPr>
        <p:cNvPr id="1" name=""/>
        <p:cNvGrpSpPr/>
        <p:nvPr/>
      </p:nvGrpSpPr>
      <p:grpSpPr>
        <a:xfrm>
          <a:off x="0" y="0"/>
          <a:ext cx="0" cy="0"/>
          <a:chOff x="0" y="0"/>
          <a:chExt cx="0" cy="0"/>
        </a:xfrm>
      </p:grpSpPr>
      <p:sp>
        <p:nvSpPr>
          <p:cNvPr id="3" name="Text Placeholder 3"/>
          <p:cNvSpPr>
            <a:spLocks noGrp="1"/>
          </p:cNvSpPr>
          <p:nvPr>
            <p:ph type="body" sz="quarter" idx="10" hasCustomPrompt="1"/>
          </p:nvPr>
        </p:nvSpPr>
        <p:spPr>
          <a:xfrm>
            <a:off x="393701" y="1125539"/>
            <a:ext cx="8919632" cy="5116236"/>
          </a:xfrm>
          <a:prstGeom prst="rect">
            <a:avLst/>
          </a:prstGeom>
        </p:spPr>
        <p:txBody>
          <a:bodyPr tIns="0" bIns="0">
            <a:noAutofit/>
          </a:bodyPr>
          <a:lstStyle>
            <a:lvl1pPr marL="0" indent="0">
              <a:lnSpc>
                <a:spcPct val="110000"/>
              </a:lnSpc>
              <a:buFont typeface="Arial" charset="0"/>
              <a:buNone/>
              <a:defRPr sz="1800" baseline="0"/>
            </a:lvl1pPr>
            <a:lvl2pPr marL="457189" indent="0">
              <a:buNone/>
              <a:defRPr sz="1800"/>
            </a:lvl2pPr>
            <a:lvl3pPr marL="914377" indent="0">
              <a:buNone/>
              <a:defRPr sz="1800"/>
            </a:lvl3pPr>
            <a:lvl4pPr marL="1371566" indent="0">
              <a:buNone/>
              <a:defRPr sz="1800"/>
            </a:lvl4pPr>
            <a:lvl5pPr marL="1828754" indent="0">
              <a:buNone/>
              <a:defRPr sz="1800"/>
            </a:lvl5pPr>
          </a:lstStyle>
          <a:p>
            <a:pPr lvl="0"/>
            <a:r>
              <a:rPr lang="en-US"/>
              <a:t>Click to edit body copy text styles, Arial 18pt. All body copy should be ranged left and hang from the first red horizontal &amp; first red vertical grid line.</a:t>
            </a:r>
            <a:br>
              <a:rPr lang="en-US"/>
            </a:br>
            <a:r>
              <a:rPr lang="en-GB"/>
              <a:t>Adjust the width of this text box so it is narrower and the lines look neater, if required.</a:t>
            </a:r>
            <a:br>
              <a:rPr lang="en-GB"/>
            </a:br>
            <a:r>
              <a:rPr lang="en-US"/>
              <a:t>To highlight information, bold can be used, or use a </a:t>
            </a:r>
            <a:r>
              <a:rPr lang="en-US" err="1"/>
              <a:t>colour</a:t>
            </a:r>
            <a:r>
              <a:rPr lang="en-US"/>
              <a:t> to pull out important information. Key points can be pulled out in the circle shape - a slide of benefit circles can be found at the end of this template document, to copy &amp; paste onto your slide.</a:t>
            </a:r>
            <a:br>
              <a:rPr lang="en-US"/>
            </a:br>
            <a:r>
              <a:rPr lang="en-US"/>
              <a:t>Ensure the footer is updated on the “Main Slides” Master, so it applies to all content pages.</a:t>
            </a:r>
          </a:p>
          <a:p>
            <a:pPr lvl="0"/>
            <a:endParaRPr lang="en-US"/>
          </a:p>
        </p:txBody>
      </p:sp>
      <p:sp>
        <p:nvSpPr>
          <p:cNvPr id="4" name="Title 2"/>
          <p:cNvSpPr>
            <a:spLocks noGrp="1"/>
          </p:cNvSpPr>
          <p:nvPr>
            <p:ph type="title" hasCustomPrompt="1"/>
          </p:nvPr>
        </p:nvSpPr>
        <p:spPr>
          <a:xfrm>
            <a:off x="393465" y="482605"/>
            <a:ext cx="11288419" cy="498527"/>
          </a:xfrm>
          <a:prstGeom prst="rect">
            <a:avLst/>
          </a:prstGeom>
        </p:spPr>
        <p:txBody>
          <a:bodyPr/>
          <a:lstStyle>
            <a:lvl1pPr>
              <a:defRPr>
                <a:solidFill>
                  <a:srgbClr val="B1006E"/>
                </a:solidFill>
              </a:defRPr>
            </a:lvl1pPr>
          </a:lstStyle>
          <a:p>
            <a:r>
              <a:rPr lang="en-US"/>
              <a:t>Click to edit title style, Arial 24pt, in </a:t>
            </a:r>
            <a:r>
              <a:rPr lang="en-US" err="1"/>
              <a:t>colour</a:t>
            </a:r>
            <a:endParaRPr lang="en-US"/>
          </a:p>
        </p:txBody>
      </p:sp>
    </p:spTree>
    <p:extLst>
      <p:ext uri="{BB962C8B-B14F-4D97-AF65-F5344CB8AC3E}">
        <p14:creationId xmlns:p14="http://schemas.microsoft.com/office/powerpoint/2010/main" val="1601497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s">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402341" y="1946280"/>
            <a:ext cx="11262615" cy="4506913"/>
          </a:xfrm>
          <a:prstGeom prst="rect">
            <a:avLst/>
          </a:prstGeom>
        </p:spPr>
        <p:txBody>
          <a:bodyPr/>
          <a:lstStyle>
            <a:lvl1pPr marL="609585" indent="-609585">
              <a:lnSpc>
                <a:spcPct val="110000"/>
              </a:lnSpc>
              <a:buClr>
                <a:schemeClr val="accent2"/>
              </a:buClr>
              <a:buFont typeface="+mj-lt"/>
              <a:buAutoNum type="arabicPeriod"/>
              <a:defRPr sz="3200" baseline="0"/>
            </a:lvl1pPr>
            <a:lvl2pPr>
              <a:defRPr sz="2400"/>
            </a:lvl2pPr>
            <a:lvl3pPr>
              <a:defRPr sz="2400"/>
            </a:lvl3pPr>
            <a:lvl4pPr>
              <a:defRPr sz="2400"/>
            </a:lvl4pPr>
            <a:lvl5pPr>
              <a:defRPr sz="2400"/>
            </a:lvl5pPr>
          </a:lstStyle>
          <a:p>
            <a:pPr lvl="0"/>
            <a:r>
              <a:rPr lang="en-US"/>
              <a:t>Click to edit contents list, Arial 24pt</a:t>
            </a:r>
            <a:br>
              <a:rPr lang="en-US"/>
            </a:br>
            <a:r>
              <a:rPr lang="en-US"/>
              <a:t>Section titles go here</a:t>
            </a:r>
            <a:br>
              <a:rPr lang="en-US"/>
            </a:br>
            <a:endParaRPr lang="en-US"/>
          </a:p>
        </p:txBody>
      </p:sp>
    </p:spTree>
    <p:extLst>
      <p:ext uri="{BB962C8B-B14F-4D97-AF65-F5344CB8AC3E}">
        <p14:creationId xmlns:p14="http://schemas.microsoft.com/office/powerpoint/2010/main" val="773441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losing slide">
    <p:spTree>
      <p:nvGrpSpPr>
        <p:cNvPr id="1" name=""/>
        <p:cNvGrpSpPr/>
        <p:nvPr/>
      </p:nvGrpSpPr>
      <p:grpSpPr>
        <a:xfrm>
          <a:off x="0" y="0"/>
          <a:ext cx="0" cy="0"/>
          <a:chOff x="0" y="0"/>
          <a:chExt cx="0" cy="0"/>
        </a:xfrm>
      </p:grpSpPr>
      <p:cxnSp>
        <p:nvCxnSpPr>
          <p:cNvPr id="3" name="Straight Connector 2"/>
          <p:cNvCxnSpPr/>
          <p:nvPr userDrawn="1"/>
        </p:nvCxnSpPr>
        <p:spPr>
          <a:xfrm>
            <a:off x="527053" y="3429000"/>
            <a:ext cx="111379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3"/>
          <p:cNvSpPr>
            <a:spLocks noGrp="1"/>
          </p:cNvSpPr>
          <p:nvPr>
            <p:ph type="body" sz="quarter" idx="10" hasCustomPrompt="1"/>
          </p:nvPr>
        </p:nvSpPr>
        <p:spPr>
          <a:xfrm>
            <a:off x="393705" y="3597833"/>
            <a:ext cx="8690535" cy="2855355"/>
          </a:xfrm>
          <a:prstGeom prst="rect">
            <a:avLst/>
          </a:prstGeom>
        </p:spPr>
        <p:txBody>
          <a:bodyPr>
            <a:noAutofit/>
          </a:bodyPr>
          <a:lstStyle>
            <a:lvl1pPr marL="0" indent="0">
              <a:lnSpc>
                <a:spcPct val="110000"/>
              </a:lnSpc>
              <a:buFont typeface="Arial" charset="0"/>
              <a:buNone/>
              <a:defRPr sz="2400"/>
            </a:lvl1pPr>
            <a:lvl2pPr marL="609585" indent="0">
              <a:buNone/>
              <a:defRPr sz="2400"/>
            </a:lvl2pPr>
            <a:lvl3pPr marL="1219170" indent="0">
              <a:buNone/>
              <a:defRPr sz="2400"/>
            </a:lvl3pPr>
            <a:lvl4pPr marL="1828754" indent="0">
              <a:buNone/>
              <a:defRPr sz="2400"/>
            </a:lvl4pPr>
            <a:lvl5pPr marL="2438339" indent="0">
              <a:buNone/>
              <a:defRPr sz="2400"/>
            </a:lvl5pPr>
          </a:lstStyle>
          <a:p>
            <a:pPr lvl="0"/>
            <a:r>
              <a:rPr lang="en-US"/>
              <a:t>Insert full name</a:t>
            </a:r>
            <a:br>
              <a:rPr lang="en-US"/>
            </a:br>
            <a:r>
              <a:rPr lang="en-US"/>
              <a:t>Job Title</a:t>
            </a:r>
            <a:br>
              <a:rPr lang="en-US"/>
            </a:br>
            <a:r>
              <a:rPr lang="en-US" err="1"/>
              <a:t>email@citb.co.uk</a:t>
            </a:r>
            <a:br>
              <a:rPr lang="en-US"/>
            </a:br>
            <a:r>
              <a:rPr lang="en-US" err="1"/>
              <a:t>citb.co.uk</a:t>
            </a:r>
            <a:endParaRPr lang="en-US"/>
          </a:p>
        </p:txBody>
      </p:sp>
      <p:sp>
        <p:nvSpPr>
          <p:cNvPr id="5" name="Title 16"/>
          <p:cNvSpPr>
            <a:spLocks noGrp="1"/>
          </p:cNvSpPr>
          <p:nvPr>
            <p:ph type="title" hasCustomPrompt="1"/>
          </p:nvPr>
        </p:nvSpPr>
        <p:spPr>
          <a:xfrm>
            <a:off x="393465" y="1166179"/>
            <a:ext cx="11288419" cy="1231583"/>
          </a:xfrm>
          <a:prstGeom prst="rect">
            <a:avLst/>
          </a:prstGeom>
        </p:spPr>
        <p:txBody>
          <a:bodyPr anchor="b"/>
          <a:lstStyle>
            <a:lvl1pPr>
              <a:defRPr baseline="0"/>
            </a:lvl1pPr>
          </a:lstStyle>
          <a:p>
            <a:r>
              <a:rPr lang="en-US"/>
              <a:t>Insert ending message here</a:t>
            </a:r>
          </a:p>
        </p:txBody>
      </p:sp>
    </p:spTree>
    <p:extLst>
      <p:ext uri="{BB962C8B-B14F-4D97-AF65-F5344CB8AC3E}">
        <p14:creationId xmlns:p14="http://schemas.microsoft.com/office/powerpoint/2010/main" val="4253640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60DFA-86C1-47BD-8965-87847425AB4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1F65E4-98F5-42A3-B84F-50DC8AD48B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59168A-6982-4DFE-A128-11D033E74711}"/>
              </a:ext>
            </a:extLst>
          </p:cNvPr>
          <p:cNvSpPr>
            <a:spLocks noGrp="1"/>
          </p:cNvSpPr>
          <p:nvPr>
            <p:ph type="dt" sz="half" idx="10"/>
          </p:nvPr>
        </p:nvSpPr>
        <p:spPr/>
        <p:txBody>
          <a:bodyPr/>
          <a:lstStyle/>
          <a:p>
            <a:fld id="{E124DBB0-810A-4247-900E-6237EB2F6058}" type="datetimeFigureOut">
              <a:rPr lang="en-GB" smtClean="0"/>
              <a:t>15/09/2022</a:t>
            </a:fld>
            <a:endParaRPr lang="en-GB"/>
          </a:p>
        </p:txBody>
      </p:sp>
      <p:sp>
        <p:nvSpPr>
          <p:cNvPr id="5" name="Footer Placeholder 4">
            <a:extLst>
              <a:ext uri="{FF2B5EF4-FFF2-40B4-BE49-F238E27FC236}">
                <a16:creationId xmlns:a16="http://schemas.microsoft.com/office/drawing/2014/main" id="{5D2B3172-679A-4C8F-825B-4A3135C572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EEACCF-23B4-474B-B82B-88B549CCDC43}"/>
              </a:ext>
            </a:extLst>
          </p:cNvPr>
          <p:cNvSpPr>
            <a:spLocks noGrp="1"/>
          </p:cNvSpPr>
          <p:nvPr>
            <p:ph type="sldNum" sz="quarter" idx="12"/>
          </p:nvPr>
        </p:nvSpPr>
        <p:spPr/>
        <p:txBody>
          <a:bodyPr/>
          <a:lstStyle/>
          <a:p>
            <a:fld id="{FB874864-22E9-4762-9282-8A810A55D44E}" type="slidenum">
              <a:rPr lang="en-GB" smtClean="0"/>
              <a:t>‹#›</a:t>
            </a:fld>
            <a:endParaRPr lang="en-GB"/>
          </a:p>
        </p:txBody>
      </p:sp>
    </p:spTree>
    <p:extLst>
      <p:ext uri="{BB962C8B-B14F-4D97-AF65-F5344CB8AC3E}">
        <p14:creationId xmlns:p14="http://schemas.microsoft.com/office/powerpoint/2010/main" val="1006312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279F6-6D4A-4F7D-BCFC-E574C448C5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072D51A-FC55-43DC-8F51-B6C9DDE9A6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D56FDF-F494-4626-A3C8-5A940A2FCA14}"/>
              </a:ext>
            </a:extLst>
          </p:cNvPr>
          <p:cNvSpPr>
            <a:spLocks noGrp="1"/>
          </p:cNvSpPr>
          <p:nvPr>
            <p:ph type="dt" sz="half" idx="10"/>
          </p:nvPr>
        </p:nvSpPr>
        <p:spPr/>
        <p:txBody>
          <a:bodyPr/>
          <a:lstStyle/>
          <a:p>
            <a:fld id="{E124DBB0-810A-4247-900E-6237EB2F6058}" type="datetimeFigureOut">
              <a:rPr lang="en-GB" smtClean="0"/>
              <a:t>15/09/2022</a:t>
            </a:fld>
            <a:endParaRPr lang="en-GB"/>
          </a:p>
        </p:txBody>
      </p:sp>
      <p:sp>
        <p:nvSpPr>
          <p:cNvPr id="5" name="Footer Placeholder 4">
            <a:extLst>
              <a:ext uri="{FF2B5EF4-FFF2-40B4-BE49-F238E27FC236}">
                <a16:creationId xmlns:a16="http://schemas.microsoft.com/office/drawing/2014/main" id="{7130FE89-F188-4499-AFD5-6CB8239300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54C271-5CD2-4124-8319-3A38C9DD665E}"/>
              </a:ext>
            </a:extLst>
          </p:cNvPr>
          <p:cNvSpPr>
            <a:spLocks noGrp="1"/>
          </p:cNvSpPr>
          <p:nvPr>
            <p:ph type="sldNum" sz="quarter" idx="12"/>
          </p:nvPr>
        </p:nvSpPr>
        <p:spPr/>
        <p:txBody>
          <a:bodyPr/>
          <a:lstStyle/>
          <a:p>
            <a:fld id="{FB874864-22E9-4762-9282-8A810A55D44E}" type="slidenum">
              <a:rPr lang="en-GB" smtClean="0"/>
              <a:t>‹#›</a:t>
            </a:fld>
            <a:endParaRPr lang="en-GB"/>
          </a:p>
        </p:txBody>
      </p:sp>
    </p:spTree>
    <p:extLst>
      <p:ext uri="{BB962C8B-B14F-4D97-AF65-F5344CB8AC3E}">
        <p14:creationId xmlns:p14="http://schemas.microsoft.com/office/powerpoint/2010/main" val="3815119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CF26F-32F3-4604-88C3-E369AA04673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00171D-AC56-4237-B817-34E1A91352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F3861E0-04E8-421E-B708-3C114DC2C3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4A51AE4-350D-46E9-8101-239C9CCF5983}"/>
              </a:ext>
            </a:extLst>
          </p:cNvPr>
          <p:cNvSpPr>
            <a:spLocks noGrp="1"/>
          </p:cNvSpPr>
          <p:nvPr>
            <p:ph type="dt" sz="half" idx="10"/>
          </p:nvPr>
        </p:nvSpPr>
        <p:spPr/>
        <p:txBody>
          <a:bodyPr/>
          <a:lstStyle/>
          <a:p>
            <a:fld id="{E124DBB0-810A-4247-900E-6237EB2F6058}" type="datetimeFigureOut">
              <a:rPr lang="en-GB" smtClean="0"/>
              <a:t>15/09/2022</a:t>
            </a:fld>
            <a:endParaRPr lang="en-GB"/>
          </a:p>
        </p:txBody>
      </p:sp>
      <p:sp>
        <p:nvSpPr>
          <p:cNvPr id="6" name="Footer Placeholder 5">
            <a:extLst>
              <a:ext uri="{FF2B5EF4-FFF2-40B4-BE49-F238E27FC236}">
                <a16:creationId xmlns:a16="http://schemas.microsoft.com/office/drawing/2014/main" id="{448654E8-A43C-419E-99A6-3B144728C5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B7F41A-95A1-4780-B07B-B327BB0D4897}"/>
              </a:ext>
            </a:extLst>
          </p:cNvPr>
          <p:cNvSpPr>
            <a:spLocks noGrp="1"/>
          </p:cNvSpPr>
          <p:nvPr>
            <p:ph type="sldNum" sz="quarter" idx="12"/>
          </p:nvPr>
        </p:nvSpPr>
        <p:spPr/>
        <p:txBody>
          <a:bodyPr/>
          <a:lstStyle/>
          <a:p>
            <a:fld id="{FB874864-22E9-4762-9282-8A810A55D44E}" type="slidenum">
              <a:rPr lang="en-GB" smtClean="0"/>
              <a:t>‹#›</a:t>
            </a:fld>
            <a:endParaRPr lang="en-GB"/>
          </a:p>
        </p:txBody>
      </p:sp>
    </p:spTree>
    <p:extLst>
      <p:ext uri="{BB962C8B-B14F-4D97-AF65-F5344CB8AC3E}">
        <p14:creationId xmlns:p14="http://schemas.microsoft.com/office/powerpoint/2010/main" val="2253969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BBFE1-971B-43A8-B865-60FE5436745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861117D-F18A-459A-9ABE-7BC8AA426B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737970-5816-45D9-AB54-8848E9E4A7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1232137-3DA4-49DD-A057-F9B797D0ED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49D048-462F-4A8F-A363-4FE17AC536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23163A7-2BDF-4986-956B-DE8B3B078E0D}"/>
              </a:ext>
            </a:extLst>
          </p:cNvPr>
          <p:cNvSpPr>
            <a:spLocks noGrp="1"/>
          </p:cNvSpPr>
          <p:nvPr>
            <p:ph type="dt" sz="half" idx="10"/>
          </p:nvPr>
        </p:nvSpPr>
        <p:spPr/>
        <p:txBody>
          <a:bodyPr/>
          <a:lstStyle/>
          <a:p>
            <a:fld id="{E124DBB0-810A-4247-900E-6237EB2F6058}" type="datetimeFigureOut">
              <a:rPr lang="en-GB" smtClean="0"/>
              <a:t>15/09/2022</a:t>
            </a:fld>
            <a:endParaRPr lang="en-GB"/>
          </a:p>
        </p:txBody>
      </p:sp>
      <p:sp>
        <p:nvSpPr>
          <p:cNvPr id="8" name="Footer Placeholder 7">
            <a:extLst>
              <a:ext uri="{FF2B5EF4-FFF2-40B4-BE49-F238E27FC236}">
                <a16:creationId xmlns:a16="http://schemas.microsoft.com/office/drawing/2014/main" id="{144C7DEA-8818-4D04-8BE5-D4B30C38F78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B8065BB-059E-490E-BD6B-786A10F618DA}"/>
              </a:ext>
            </a:extLst>
          </p:cNvPr>
          <p:cNvSpPr>
            <a:spLocks noGrp="1"/>
          </p:cNvSpPr>
          <p:nvPr>
            <p:ph type="sldNum" sz="quarter" idx="12"/>
          </p:nvPr>
        </p:nvSpPr>
        <p:spPr/>
        <p:txBody>
          <a:bodyPr/>
          <a:lstStyle/>
          <a:p>
            <a:fld id="{FB874864-22E9-4762-9282-8A810A55D44E}" type="slidenum">
              <a:rPr lang="en-GB" smtClean="0"/>
              <a:t>‹#›</a:t>
            </a:fld>
            <a:endParaRPr lang="en-GB"/>
          </a:p>
        </p:txBody>
      </p:sp>
    </p:spTree>
    <p:extLst>
      <p:ext uri="{BB962C8B-B14F-4D97-AF65-F5344CB8AC3E}">
        <p14:creationId xmlns:p14="http://schemas.microsoft.com/office/powerpoint/2010/main" val="266421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EB4C2-E4DB-42D7-ACB2-A5138FEA883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AE1A91-5583-45CD-BE97-230A9D63F761}"/>
              </a:ext>
            </a:extLst>
          </p:cNvPr>
          <p:cNvSpPr>
            <a:spLocks noGrp="1"/>
          </p:cNvSpPr>
          <p:nvPr>
            <p:ph type="dt" sz="half" idx="10"/>
          </p:nvPr>
        </p:nvSpPr>
        <p:spPr/>
        <p:txBody>
          <a:bodyPr/>
          <a:lstStyle/>
          <a:p>
            <a:fld id="{E124DBB0-810A-4247-900E-6237EB2F6058}" type="datetimeFigureOut">
              <a:rPr lang="en-GB" smtClean="0"/>
              <a:t>15/09/2022</a:t>
            </a:fld>
            <a:endParaRPr lang="en-GB"/>
          </a:p>
        </p:txBody>
      </p:sp>
      <p:sp>
        <p:nvSpPr>
          <p:cNvPr id="4" name="Footer Placeholder 3">
            <a:extLst>
              <a:ext uri="{FF2B5EF4-FFF2-40B4-BE49-F238E27FC236}">
                <a16:creationId xmlns:a16="http://schemas.microsoft.com/office/drawing/2014/main" id="{A11D6255-DB8D-4FAD-9325-019DE27678E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D71E016-935C-4447-BB29-43D20A279AF0}"/>
              </a:ext>
            </a:extLst>
          </p:cNvPr>
          <p:cNvSpPr>
            <a:spLocks noGrp="1"/>
          </p:cNvSpPr>
          <p:nvPr>
            <p:ph type="sldNum" sz="quarter" idx="12"/>
          </p:nvPr>
        </p:nvSpPr>
        <p:spPr/>
        <p:txBody>
          <a:bodyPr/>
          <a:lstStyle/>
          <a:p>
            <a:fld id="{FB874864-22E9-4762-9282-8A810A55D44E}" type="slidenum">
              <a:rPr lang="en-GB" smtClean="0"/>
              <a:t>‹#›</a:t>
            </a:fld>
            <a:endParaRPr lang="en-GB"/>
          </a:p>
        </p:txBody>
      </p:sp>
    </p:spTree>
    <p:extLst>
      <p:ext uri="{BB962C8B-B14F-4D97-AF65-F5344CB8AC3E}">
        <p14:creationId xmlns:p14="http://schemas.microsoft.com/office/powerpoint/2010/main" val="3557897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AAD71D-3C8E-4287-A5DA-7B81E6AD8AC8}"/>
              </a:ext>
            </a:extLst>
          </p:cNvPr>
          <p:cNvSpPr>
            <a:spLocks noGrp="1"/>
          </p:cNvSpPr>
          <p:nvPr>
            <p:ph type="dt" sz="half" idx="10"/>
          </p:nvPr>
        </p:nvSpPr>
        <p:spPr/>
        <p:txBody>
          <a:bodyPr/>
          <a:lstStyle/>
          <a:p>
            <a:fld id="{E124DBB0-810A-4247-900E-6237EB2F6058}" type="datetimeFigureOut">
              <a:rPr lang="en-GB" smtClean="0"/>
              <a:t>15/09/2022</a:t>
            </a:fld>
            <a:endParaRPr lang="en-GB"/>
          </a:p>
        </p:txBody>
      </p:sp>
      <p:sp>
        <p:nvSpPr>
          <p:cNvPr id="3" name="Footer Placeholder 2">
            <a:extLst>
              <a:ext uri="{FF2B5EF4-FFF2-40B4-BE49-F238E27FC236}">
                <a16:creationId xmlns:a16="http://schemas.microsoft.com/office/drawing/2014/main" id="{C5878482-D064-4FCE-B0E1-0C72D1620A9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5AFFBF3-DE27-4196-AF46-D172D9D717ED}"/>
              </a:ext>
            </a:extLst>
          </p:cNvPr>
          <p:cNvSpPr>
            <a:spLocks noGrp="1"/>
          </p:cNvSpPr>
          <p:nvPr>
            <p:ph type="sldNum" sz="quarter" idx="12"/>
          </p:nvPr>
        </p:nvSpPr>
        <p:spPr/>
        <p:txBody>
          <a:bodyPr/>
          <a:lstStyle/>
          <a:p>
            <a:fld id="{FB874864-22E9-4762-9282-8A810A55D44E}" type="slidenum">
              <a:rPr lang="en-GB" smtClean="0"/>
              <a:t>‹#›</a:t>
            </a:fld>
            <a:endParaRPr lang="en-GB"/>
          </a:p>
        </p:txBody>
      </p:sp>
    </p:spTree>
    <p:extLst>
      <p:ext uri="{BB962C8B-B14F-4D97-AF65-F5344CB8AC3E}">
        <p14:creationId xmlns:p14="http://schemas.microsoft.com/office/powerpoint/2010/main" val="367214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BAD8F-A0EE-446E-94C0-EE5B6DAB1F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8D0E7C0-EBAD-4B23-8DFB-BFC0B19C5C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589E36C-A7DC-4FFC-ADDF-8670AE25C8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B5A6CE-9B3F-45C5-B70A-352A1BBFB0BA}"/>
              </a:ext>
            </a:extLst>
          </p:cNvPr>
          <p:cNvSpPr>
            <a:spLocks noGrp="1"/>
          </p:cNvSpPr>
          <p:nvPr>
            <p:ph type="dt" sz="half" idx="10"/>
          </p:nvPr>
        </p:nvSpPr>
        <p:spPr/>
        <p:txBody>
          <a:bodyPr/>
          <a:lstStyle/>
          <a:p>
            <a:fld id="{E124DBB0-810A-4247-900E-6237EB2F6058}" type="datetimeFigureOut">
              <a:rPr lang="en-GB" smtClean="0"/>
              <a:t>15/09/2022</a:t>
            </a:fld>
            <a:endParaRPr lang="en-GB"/>
          </a:p>
        </p:txBody>
      </p:sp>
      <p:sp>
        <p:nvSpPr>
          <p:cNvPr id="6" name="Footer Placeholder 5">
            <a:extLst>
              <a:ext uri="{FF2B5EF4-FFF2-40B4-BE49-F238E27FC236}">
                <a16:creationId xmlns:a16="http://schemas.microsoft.com/office/drawing/2014/main" id="{45B5F9F1-D4CE-403B-A60F-914962891F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10E390-1961-4814-AD45-013D92903AA2}"/>
              </a:ext>
            </a:extLst>
          </p:cNvPr>
          <p:cNvSpPr>
            <a:spLocks noGrp="1"/>
          </p:cNvSpPr>
          <p:nvPr>
            <p:ph type="sldNum" sz="quarter" idx="12"/>
          </p:nvPr>
        </p:nvSpPr>
        <p:spPr/>
        <p:txBody>
          <a:bodyPr/>
          <a:lstStyle/>
          <a:p>
            <a:fld id="{FB874864-22E9-4762-9282-8A810A55D44E}" type="slidenum">
              <a:rPr lang="en-GB" smtClean="0"/>
              <a:t>‹#›</a:t>
            </a:fld>
            <a:endParaRPr lang="en-GB"/>
          </a:p>
        </p:txBody>
      </p:sp>
    </p:spTree>
    <p:extLst>
      <p:ext uri="{BB962C8B-B14F-4D97-AF65-F5344CB8AC3E}">
        <p14:creationId xmlns:p14="http://schemas.microsoft.com/office/powerpoint/2010/main" val="2517472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6018A-0E39-4D1E-BC0D-E8A61DD8F1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41DDCED-9FF9-4BF8-A736-20BCF86F58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9A230B4-711D-4A27-A708-D8FC564EE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E79FCC-571B-471A-A959-B1BE18974CB5}"/>
              </a:ext>
            </a:extLst>
          </p:cNvPr>
          <p:cNvSpPr>
            <a:spLocks noGrp="1"/>
          </p:cNvSpPr>
          <p:nvPr>
            <p:ph type="dt" sz="half" idx="10"/>
          </p:nvPr>
        </p:nvSpPr>
        <p:spPr/>
        <p:txBody>
          <a:bodyPr/>
          <a:lstStyle/>
          <a:p>
            <a:fld id="{E124DBB0-810A-4247-900E-6237EB2F6058}" type="datetimeFigureOut">
              <a:rPr lang="en-GB" smtClean="0"/>
              <a:t>15/09/2022</a:t>
            </a:fld>
            <a:endParaRPr lang="en-GB"/>
          </a:p>
        </p:txBody>
      </p:sp>
      <p:sp>
        <p:nvSpPr>
          <p:cNvPr id="6" name="Footer Placeholder 5">
            <a:extLst>
              <a:ext uri="{FF2B5EF4-FFF2-40B4-BE49-F238E27FC236}">
                <a16:creationId xmlns:a16="http://schemas.microsoft.com/office/drawing/2014/main" id="{CAB3D906-80BB-454E-BA49-B8F30A74F6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5A5A64-F9E8-4C0C-8327-674EC5D65FB2}"/>
              </a:ext>
            </a:extLst>
          </p:cNvPr>
          <p:cNvSpPr>
            <a:spLocks noGrp="1"/>
          </p:cNvSpPr>
          <p:nvPr>
            <p:ph type="sldNum" sz="quarter" idx="12"/>
          </p:nvPr>
        </p:nvSpPr>
        <p:spPr/>
        <p:txBody>
          <a:bodyPr/>
          <a:lstStyle/>
          <a:p>
            <a:fld id="{FB874864-22E9-4762-9282-8A810A55D44E}" type="slidenum">
              <a:rPr lang="en-GB" smtClean="0"/>
              <a:t>‹#›</a:t>
            </a:fld>
            <a:endParaRPr lang="en-GB"/>
          </a:p>
        </p:txBody>
      </p:sp>
    </p:spTree>
    <p:extLst>
      <p:ext uri="{BB962C8B-B14F-4D97-AF65-F5344CB8AC3E}">
        <p14:creationId xmlns:p14="http://schemas.microsoft.com/office/powerpoint/2010/main" val="218002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688967-A543-4D4D-86A0-9B631D937F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5FA5DF-A7D4-486E-9A05-5B6A77C927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A05940-707F-40B6-81EB-72B85BD459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4DBB0-810A-4247-900E-6237EB2F6058}" type="datetimeFigureOut">
              <a:rPr lang="en-GB" smtClean="0"/>
              <a:t>15/09/2022</a:t>
            </a:fld>
            <a:endParaRPr lang="en-GB"/>
          </a:p>
        </p:txBody>
      </p:sp>
      <p:sp>
        <p:nvSpPr>
          <p:cNvPr id="5" name="Footer Placeholder 4">
            <a:extLst>
              <a:ext uri="{FF2B5EF4-FFF2-40B4-BE49-F238E27FC236}">
                <a16:creationId xmlns:a16="http://schemas.microsoft.com/office/drawing/2014/main" id="{BE4F4260-BD25-4A06-8B45-15775889E7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BD206F3-C16E-4E92-9171-11B573053B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874864-22E9-4762-9282-8A810A55D44E}" type="slidenum">
              <a:rPr lang="en-GB" smtClean="0"/>
              <a:t>‹#›</a:t>
            </a:fld>
            <a:endParaRPr lang="en-GB"/>
          </a:p>
        </p:txBody>
      </p:sp>
    </p:spTree>
    <p:extLst>
      <p:ext uri="{BB962C8B-B14F-4D97-AF65-F5344CB8AC3E}">
        <p14:creationId xmlns:p14="http://schemas.microsoft.com/office/powerpoint/2010/main" val="1048408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mailto:jacquee.say@citb.co.uk" TargetMode="External"/><Relationship Id="rId2" Type="http://schemas.openxmlformats.org/officeDocument/2006/relationships/notesSlide" Target="../notesSlides/notesSlide7.xml"/><Relationship Id="rId1" Type="http://schemas.openxmlformats.org/officeDocument/2006/relationships/slideLayout" Target="../slideLayouts/slideLayout15.xml"/><Relationship Id="rId5" Type="http://schemas.openxmlformats.org/officeDocument/2006/relationships/hyperlink" Target="mailto:Natalie.sprake@citb.co.uk" TargetMode="External"/><Relationship Id="rId4" Type="http://schemas.openxmlformats.org/officeDocument/2006/relationships/hyperlink" Target="mailto:liz.steel@citb.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46C3161E-4421-4F63-9594-7F4DA80F11AD}"/>
              </a:ext>
            </a:extLst>
          </p:cNvPr>
          <p:cNvPicPr>
            <a:picLocks noGrp="1" noChangeAspect="1"/>
          </p:cNvPicPr>
          <p:nvPr>
            <p:ph type="pic" sz="quarter" idx="4294967295"/>
          </p:nvPr>
        </p:nvPicPr>
        <p:blipFill>
          <a:blip r:embed="rId3" cstate="hqprint">
            <a:extLst>
              <a:ext uri="{28A0092B-C50C-407E-A947-70E740481C1C}">
                <a14:useLocalDpi xmlns:a14="http://schemas.microsoft.com/office/drawing/2010/main"/>
              </a:ext>
            </a:extLst>
          </a:blip>
          <a:srcRect t="28970" b="28970"/>
          <a:stretch>
            <a:fillRect/>
          </a:stretch>
        </p:blipFill>
        <p:spPr>
          <a:xfrm>
            <a:off x="402167" y="3450167"/>
            <a:ext cx="5579533" cy="1494367"/>
          </a:xfrm>
          <a:prstGeom prst="rect">
            <a:avLst/>
          </a:prstGeom>
        </p:spPr>
      </p:pic>
      <p:pic>
        <p:nvPicPr>
          <p:cNvPr id="5" name="Picture Placeholder 3">
            <a:extLst>
              <a:ext uri="{FF2B5EF4-FFF2-40B4-BE49-F238E27FC236}">
                <a16:creationId xmlns:a16="http://schemas.microsoft.com/office/drawing/2014/main" id="{3830E6F2-6B04-4155-B99E-82C8240DFBD5}"/>
              </a:ext>
            </a:extLst>
          </p:cNvPr>
          <p:cNvPicPr>
            <a:picLocks noChangeAspect="1"/>
          </p:cNvPicPr>
          <p:nvPr/>
        </p:nvPicPr>
        <p:blipFill rotWithShape="1">
          <a:blip r:embed="rId4" cstate="hqprint">
            <a:extLst>
              <a:ext uri="{28A0092B-C50C-407E-A947-70E740481C1C}">
                <a14:useLocalDpi xmlns:a14="http://schemas.microsoft.com/office/drawing/2010/main"/>
              </a:ext>
            </a:extLst>
          </a:blip>
          <a:srcRect t="33" b="33"/>
          <a:stretch/>
        </p:blipFill>
        <p:spPr>
          <a:xfrm>
            <a:off x="6083300" y="3450167"/>
            <a:ext cx="5579533" cy="1494367"/>
          </a:xfrm>
          <a:prstGeom prst="rect">
            <a:avLst/>
          </a:prstGeom>
        </p:spPr>
      </p:pic>
      <p:sp>
        <p:nvSpPr>
          <p:cNvPr id="3" name="Title 2"/>
          <p:cNvSpPr>
            <a:spLocks noGrp="1"/>
          </p:cNvSpPr>
          <p:nvPr>
            <p:ph type="title" idx="4294967295"/>
          </p:nvPr>
        </p:nvSpPr>
        <p:spPr>
          <a:xfrm>
            <a:off x="393465" y="1651318"/>
            <a:ext cx="11288419" cy="1164287"/>
          </a:xfrm>
          <a:prstGeom prst="rect">
            <a:avLst/>
          </a:prstGeom>
        </p:spPr>
        <p:txBody>
          <a:bodyPr>
            <a:normAutofit/>
          </a:bodyPr>
          <a:lstStyle/>
          <a:p>
            <a:r>
              <a:rPr lang="en-GB" dirty="0"/>
              <a:t>CITB Update – HCTA Meeting</a:t>
            </a:r>
            <a:br>
              <a:rPr lang="en-GB" dirty="0"/>
            </a:br>
            <a:r>
              <a:rPr lang="en-GB" sz="2200" dirty="0"/>
              <a:t>20</a:t>
            </a:r>
            <a:r>
              <a:rPr lang="en-GB" sz="2200" baseline="30000" dirty="0"/>
              <a:t>th</a:t>
            </a:r>
            <a:r>
              <a:rPr lang="en-GB" sz="2200" dirty="0"/>
              <a:t> September </a:t>
            </a:r>
            <a:r>
              <a:rPr lang="en-GB" sz="2400" dirty="0"/>
              <a:t>2022</a:t>
            </a:r>
            <a:endParaRPr lang="en-GB" dirty="0"/>
          </a:p>
        </p:txBody>
      </p:sp>
    </p:spTree>
    <p:extLst>
      <p:ext uri="{BB962C8B-B14F-4D97-AF65-F5344CB8AC3E}">
        <p14:creationId xmlns:p14="http://schemas.microsoft.com/office/powerpoint/2010/main" val="2053033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DD72D6-97C9-5BCA-1934-DC1B06B5FAA7}"/>
              </a:ext>
            </a:extLst>
          </p:cNvPr>
          <p:cNvSpPr>
            <a:spLocks noGrp="1"/>
          </p:cNvSpPr>
          <p:nvPr>
            <p:ph type="body" sz="quarter" idx="10"/>
          </p:nvPr>
        </p:nvSpPr>
        <p:spPr>
          <a:xfrm>
            <a:off x="386426" y="1404934"/>
            <a:ext cx="11295458" cy="4970463"/>
          </a:xfrm>
        </p:spPr>
        <p:txBody>
          <a:bodyPr lIns="91440" tIns="0" rIns="91440" bIns="0" numCol="1" anchor="t">
            <a:noAutofit/>
          </a:bodyPr>
          <a:lstStyle/>
          <a:p>
            <a:pPr marL="0" indent="0" algn="l">
              <a:buNone/>
            </a:pPr>
            <a:r>
              <a:rPr lang="en-GB" sz="1800" b="0" i="0" dirty="0">
                <a:solidFill>
                  <a:srgbClr val="444444"/>
                </a:solidFill>
                <a:effectLst/>
                <a:latin typeface="Arial" panose="020B0604020202020204" pitchFamily="34" charset="0"/>
              </a:rPr>
              <a:t>The changes will start being introduced in January 2023. The new standards will ensure safe, consistent and high-quality plant operations throughout England, Scotland and Wales. </a:t>
            </a:r>
          </a:p>
          <a:p>
            <a:pPr marL="0" indent="0" algn="l">
              <a:buNone/>
            </a:pPr>
            <a:r>
              <a:rPr lang="en-GB" sz="1800" b="0" i="0" dirty="0">
                <a:solidFill>
                  <a:srgbClr val="444444"/>
                </a:solidFill>
                <a:effectLst/>
                <a:latin typeface="Arial" panose="020B0604020202020204" pitchFamily="34" charset="0"/>
              </a:rPr>
              <a:t>The first phase of the changes will see new standards introduced for the following:</a:t>
            </a:r>
          </a:p>
          <a:p>
            <a:pPr algn="l">
              <a:buFont typeface="Arial" panose="020B0604020202020204" pitchFamily="34" charset="0"/>
              <a:buChar char="•"/>
            </a:pPr>
            <a:r>
              <a:rPr lang="en-GB" sz="1800" b="0" i="0" dirty="0">
                <a:solidFill>
                  <a:srgbClr val="444444"/>
                </a:solidFill>
                <a:effectLst/>
                <a:latin typeface="Arial" panose="020B0604020202020204" pitchFamily="34" charset="0"/>
              </a:rPr>
              <a:t>Excavator 360, above 10 tonnes (tracked)</a:t>
            </a:r>
          </a:p>
          <a:p>
            <a:pPr algn="l">
              <a:buFont typeface="Arial" panose="020B0604020202020204" pitchFamily="34" charset="0"/>
              <a:buChar char="•"/>
            </a:pPr>
            <a:r>
              <a:rPr lang="en-GB" sz="1800" b="0" i="0" dirty="0">
                <a:solidFill>
                  <a:srgbClr val="444444"/>
                </a:solidFill>
                <a:effectLst/>
                <a:latin typeface="Arial" panose="020B0604020202020204" pitchFamily="34" charset="0"/>
              </a:rPr>
              <a:t>Forward tipping dumper (wheeled)</a:t>
            </a:r>
          </a:p>
          <a:p>
            <a:pPr algn="l">
              <a:buFont typeface="Arial" panose="020B0604020202020204" pitchFamily="34" charset="0"/>
              <a:buChar char="•"/>
            </a:pPr>
            <a:r>
              <a:rPr lang="en-GB" sz="1800" b="0" i="0" dirty="0">
                <a:solidFill>
                  <a:srgbClr val="444444"/>
                </a:solidFill>
                <a:effectLst/>
                <a:latin typeface="Arial" panose="020B0604020202020204" pitchFamily="34" charset="0"/>
              </a:rPr>
              <a:t>Rear tipping dumper/ dump truck: articulated chassis (all sizes)</a:t>
            </a:r>
          </a:p>
          <a:p>
            <a:pPr algn="l">
              <a:buFont typeface="Arial" panose="020B0604020202020204" pitchFamily="34" charset="0"/>
              <a:buChar char="•"/>
            </a:pPr>
            <a:r>
              <a:rPr lang="en-GB" sz="1800" b="0" i="0" dirty="0">
                <a:solidFill>
                  <a:srgbClr val="444444"/>
                </a:solidFill>
                <a:effectLst/>
                <a:latin typeface="Arial" panose="020B0604020202020204" pitchFamily="34" charset="0"/>
              </a:rPr>
              <a:t>Ride on Roller</a:t>
            </a:r>
          </a:p>
          <a:p>
            <a:pPr algn="l">
              <a:buFont typeface="Arial" panose="020B0604020202020204" pitchFamily="34" charset="0"/>
              <a:buChar char="•"/>
            </a:pPr>
            <a:r>
              <a:rPr lang="en-GB" sz="1800" b="0" i="0" dirty="0">
                <a:solidFill>
                  <a:srgbClr val="444444"/>
                </a:solidFill>
                <a:effectLst/>
                <a:latin typeface="Arial" panose="020B0604020202020204" pitchFamily="34" charset="0"/>
              </a:rPr>
              <a:t>Telescopic handler: all sizes excluding 360 slew</a:t>
            </a:r>
          </a:p>
          <a:p>
            <a:pPr algn="l">
              <a:buFont typeface="Arial" panose="020B0604020202020204" pitchFamily="34" charset="0"/>
              <a:buChar char="•"/>
            </a:pPr>
            <a:r>
              <a:rPr lang="en-GB" sz="1800" b="0" i="0" dirty="0">
                <a:solidFill>
                  <a:srgbClr val="444444"/>
                </a:solidFill>
                <a:effectLst/>
                <a:latin typeface="Arial" panose="020B0604020202020204" pitchFamily="34" charset="0"/>
              </a:rPr>
              <a:t>Industrial forklift</a:t>
            </a:r>
          </a:p>
          <a:p>
            <a:pPr algn="l">
              <a:buFont typeface="Arial" panose="020B0604020202020204" pitchFamily="34" charset="0"/>
              <a:buChar char="•"/>
            </a:pPr>
            <a:r>
              <a:rPr lang="en-GB" sz="1800" b="0" i="0" dirty="0">
                <a:solidFill>
                  <a:srgbClr val="444444"/>
                </a:solidFill>
                <a:effectLst/>
                <a:latin typeface="Arial" panose="020B0604020202020204" pitchFamily="34" charset="0"/>
              </a:rPr>
              <a:t>Plant and Vehicle Marshaller</a:t>
            </a:r>
          </a:p>
          <a:p>
            <a:pPr algn="l">
              <a:buFont typeface="Arial" panose="020B0604020202020204" pitchFamily="34" charset="0"/>
              <a:buChar char="•"/>
            </a:pPr>
            <a:r>
              <a:rPr lang="en-GB" sz="1800" b="0" i="0" dirty="0">
                <a:solidFill>
                  <a:srgbClr val="444444"/>
                </a:solidFill>
                <a:effectLst/>
                <a:latin typeface="Arial" panose="020B0604020202020204" pitchFamily="34" charset="0"/>
              </a:rPr>
              <a:t>Slinger, Signaller: all types, all duties</a:t>
            </a:r>
          </a:p>
          <a:p>
            <a:pPr marL="456565" indent="-456565"/>
            <a:endParaRPr lang="en-US" dirty="0">
              <a:cs typeface="Arial"/>
            </a:endParaRPr>
          </a:p>
        </p:txBody>
      </p:sp>
      <p:sp>
        <p:nvSpPr>
          <p:cNvPr id="3" name="Title 2">
            <a:extLst>
              <a:ext uri="{FF2B5EF4-FFF2-40B4-BE49-F238E27FC236}">
                <a16:creationId xmlns:a16="http://schemas.microsoft.com/office/drawing/2014/main" id="{9012B80A-A1E0-79EA-11BD-8B7C29E639AE}"/>
              </a:ext>
            </a:extLst>
          </p:cNvPr>
          <p:cNvSpPr>
            <a:spLocks noGrp="1"/>
          </p:cNvSpPr>
          <p:nvPr>
            <p:ph type="title"/>
          </p:nvPr>
        </p:nvSpPr>
        <p:spPr/>
        <p:txBody>
          <a:bodyPr lIns="91440" tIns="45720" rIns="91440" bIns="45720" anchor="t">
            <a:normAutofit fontScale="90000"/>
          </a:bodyPr>
          <a:lstStyle/>
          <a:p>
            <a:r>
              <a:rPr lang="en-US" sz="3200" dirty="0">
                <a:cs typeface="Arial"/>
              </a:rPr>
              <a:t>New Plant Grants</a:t>
            </a:r>
            <a:endParaRPr lang="en-US" sz="3200" dirty="0"/>
          </a:p>
        </p:txBody>
      </p:sp>
    </p:spTree>
    <p:extLst>
      <p:ext uri="{BB962C8B-B14F-4D97-AF65-F5344CB8AC3E}">
        <p14:creationId xmlns:p14="http://schemas.microsoft.com/office/powerpoint/2010/main" val="2068076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DD72D6-97C9-5BCA-1934-DC1B06B5FAA7}"/>
              </a:ext>
            </a:extLst>
          </p:cNvPr>
          <p:cNvSpPr>
            <a:spLocks noGrp="1"/>
          </p:cNvSpPr>
          <p:nvPr>
            <p:ph type="body" sz="quarter" idx="10"/>
          </p:nvPr>
        </p:nvSpPr>
        <p:spPr>
          <a:xfrm>
            <a:off x="386426" y="1404934"/>
            <a:ext cx="11295458" cy="4970463"/>
          </a:xfrm>
        </p:spPr>
        <p:txBody>
          <a:bodyPr lIns="91440" tIns="0" rIns="91440" bIns="0" numCol="1" anchor="t">
            <a:noAutofit/>
          </a:bodyPr>
          <a:lstStyle/>
          <a:p>
            <a:pPr marL="0" indent="0" algn="l">
              <a:buNone/>
            </a:pPr>
            <a:r>
              <a:rPr lang="en-GB" sz="1600" b="0" i="0" dirty="0">
                <a:solidFill>
                  <a:srgbClr val="000000"/>
                </a:solidFill>
                <a:effectLst/>
                <a:latin typeface="Arial" panose="020B0604020202020204" pitchFamily="34" charset="0"/>
              </a:rPr>
              <a:t>Alongside the new standards, the grant rates for plant training and tests will also be changed and improved.</a:t>
            </a:r>
          </a:p>
          <a:p>
            <a:pPr marL="0" indent="0" algn="l">
              <a:buNone/>
            </a:pPr>
            <a:r>
              <a:rPr lang="en-GB" sz="1600" b="0" i="0" dirty="0">
                <a:solidFill>
                  <a:srgbClr val="000000"/>
                </a:solidFill>
                <a:effectLst/>
                <a:latin typeface="Arial" panose="020B0604020202020204" pitchFamily="34" charset="0"/>
              </a:rPr>
              <a:t>Currently, three smaller grants are available for practical test, theory test and short course training, which employers can claim in different ways.</a:t>
            </a:r>
          </a:p>
          <a:p>
            <a:pPr marL="0" indent="0" algn="l">
              <a:buNone/>
            </a:pPr>
            <a:r>
              <a:rPr lang="en-GB" sz="1600" b="0" i="0" dirty="0">
                <a:solidFill>
                  <a:srgbClr val="000000"/>
                </a:solidFill>
                <a:effectLst/>
                <a:latin typeface="Arial" panose="020B0604020202020204" pitchFamily="34" charset="0"/>
              </a:rPr>
              <a:t>Under the new changes a larger single grant will be available for all CITB registered employers. To claim grant, employers will only need to give their CITB registration number to the Approved Training Organisation (ATOs) delivering the training and testing.</a:t>
            </a:r>
          </a:p>
          <a:p>
            <a:pPr marL="0" indent="0" algn="l">
              <a:buNone/>
            </a:pPr>
            <a:r>
              <a:rPr lang="en-GB" sz="1600" b="0" i="0" dirty="0">
                <a:solidFill>
                  <a:srgbClr val="000000"/>
                </a:solidFill>
                <a:effectLst/>
                <a:latin typeface="Arial" panose="020B0604020202020204" pitchFamily="34" charset="0"/>
              </a:rPr>
              <a:t>By making these changes we aim to make claiming grant for plant training and testing simpler and straight forward for employers.</a:t>
            </a:r>
          </a:p>
          <a:p>
            <a:pPr marL="0" indent="0" algn="l">
              <a:buNone/>
            </a:pPr>
            <a:r>
              <a:rPr lang="en-GB" sz="1600" b="0" i="0" dirty="0">
                <a:solidFill>
                  <a:srgbClr val="000000"/>
                </a:solidFill>
                <a:effectLst/>
                <a:latin typeface="Arial" panose="020B0604020202020204" pitchFamily="34" charset="0"/>
              </a:rPr>
              <a:t>Training related to the new standards from January 2023 will only be grant eligible if it meets the following criteria:</a:t>
            </a:r>
          </a:p>
          <a:p>
            <a:pPr algn="l">
              <a:buFont typeface="Arial" panose="020B0604020202020204" pitchFamily="34" charset="0"/>
              <a:buChar char="•"/>
            </a:pPr>
            <a:r>
              <a:rPr lang="en-GB" sz="1600" b="0" i="0" dirty="0">
                <a:solidFill>
                  <a:srgbClr val="000000"/>
                </a:solidFill>
                <a:effectLst/>
                <a:latin typeface="Arial" panose="020B0604020202020204" pitchFamily="34" charset="0"/>
              </a:rPr>
              <a:t>Is delivered by one of CITB’s Approved Training Organisations (ATO)</a:t>
            </a:r>
          </a:p>
          <a:p>
            <a:pPr algn="l">
              <a:buFont typeface="Arial" panose="020B0604020202020204" pitchFamily="34" charset="0"/>
              <a:buChar char="•"/>
            </a:pPr>
            <a:r>
              <a:rPr lang="en-GB" sz="1600" b="0" i="0" dirty="0">
                <a:solidFill>
                  <a:srgbClr val="000000"/>
                </a:solidFill>
                <a:effectLst/>
                <a:latin typeface="Arial" panose="020B0604020202020204" pitchFamily="34" charset="0"/>
              </a:rPr>
              <a:t>Is quality assured by the provider, the card scheme and CITB</a:t>
            </a:r>
          </a:p>
          <a:p>
            <a:pPr algn="l">
              <a:buFont typeface="Arial" panose="020B0604020202020204" pitchFamily="34" charset="0"/>
              <a:buChar char="•"/>
            </a:pPr>
            <a:r>
              <a:rPr lang="en-GB" sz="1600" b="0" i="0" dirty="0">
                <a:solidFill>
                  <a:srgbClr val="000000"/>
                </a:solidFill>
                <a:effectLst/>
                <a:latin typeface="Arial" panose="020B0604020202020204" pitchFamily="34" charset="0"/>
              </a:rPr>
              <a:t>Leads to a CSCS card</a:t>
            </a:r>
          </a:p>
          <a:p>
            <a:pPr marL="456565" indent="-456565"/>
            <a:endParaRPr lang="en-US" dirty="0">
              <a:cs typeface="Arial"/>
            </a:endParaRPr>
          </a:p>
        </p:txBody>
      </p:sp>
      <p:sp>
        <p:nvSpPr>
          <p:cNvPr id="3" name="Title 2">
            <a:extLst>
              <a:ext uri="{FF2B5EF4-FFF2-40B4-BE49-F238E27FC236}">
                <a16:creationId xmlns:a16="http://schemas.microsoft.com/office/drawing/2014/main" id="{9012B80A-A1E0-79EA-11BD-8B7C29E639AE}"/>
              </a:ext>
            </a:extLst>
          </p:cNvPr>
          <p:cNvSpPr>
            <a:spLocks noGrp="1"/>
          </p:cNvSpPr>
          <p:nvPr>
            <p:ph type="title"/>
          </p:nvPr>
        </p:nvSpPr>
        <p:spPr/>
        <p:txBody>
          <a:bodyPr lIns="91440" tIns="45720" rIns="91440" bIns="45720" anchor="t">
            <a:normAutofit fontScale="90000"/>
          </a:bodyPr>
          <a:lstStyle/>
          <a:p>
            <a:endParaRPr lang="en-US" dirty="0"/>
          </a:p>
        </p:txBody>
      </p:sp>
    </p:spTree>
    <p:extLst>
      <p:ext uri="{BB962C8B-B14F-4D97-AF65-F5344CB8AC3E}">
        <p14:creationId xmlns:p14="http://schemas.microsoft.com/office/powerpoint/2010/main" val="581992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DD72D6-97C9-5BCA-1934-DC1B06B5FAA7}"/>
              </a:ext>
            </a:extLst>
          </p:cNvPr>
          <p:cNvSpPr>
            <a:spLocks noGrp="1"/>
          </p:cNvSpPr>
          <p:nvPr>
            <p:ph type="body" sz="quarter" idx="10"/>
          </p:nvPr>
        </p:nvSpPr>
        <p:spPr>
          <a:xfrm>
            <a:off x="1069598" y="1186082"/>
            <a:ext cx="4154043" cy="5509008"/>
          </a:xfrm>
        </p:spPr>
        <p:txBody>
          <a:bodyPr lIns="91440" tIns="0" rIns="91440" bIns="0" numCol="1" anchor="t">
            <a:noAutofit/>
          </a:bodyPr>
          <a:lstStyle/>
          <a:p>
            <a:pPr marL="0" indent="0" algn="l">
              <a:buNone/>
            </a:pPr>
            <a:r>
              <a:rPr lang="en-GB" sz="1600" b="1" i="0" dirty="0">
                <a:solidFill>
                  <a:srgbClr val="000000"/>
                </a:solidFill>
                <a:effectLst/>
                <a:latin typeface="Arial" panose="020B0604020202020204" pitchFamily="34" charset="0"/>
              </a:rPr>
              <a:t>Tier 1</a:t>
            </a:r>
          </a:p>
          <a:p>
            <a:pPr marL="0" indent="0" algn="l">
              <a:buNone/>
            </a:pPr>
            <a:r>
              <a:rPr lang="en-GB" sz="1600" b="0" i="0" dirty="0">
                <a:solidFill>
                  <a:srgbClr val="000000"/>
                </a:solidFill>
                <a:effectLst/>
                <a:latin typeface="Arial" panose="020B0604020202020204" pitchFamily="34" charset="0"/>
              </a:rPr>
              <a:t>Current training rate: </a:t>
            </a:r>
            <a:r>
              <a:rPr lang="en-GB" sz="1600" b="1" i="0" dirty="0">
                <a:solidFill>
                  <a:srgbClr val="000000"/>
                </a:solidFill>
                <a:effectLst/>
                <a:latin typeface="Arial" panose="020B0604020202020204" pitchFamily="34" charset="0"/>
              </a:rPr>
              <a:t>£120</a:t>
            </a:r>
            <a:endParaRPr lang="en-GB" sz="1600" b="0" i="0" dirty="0">
              <a:solidFill>
                <a:srgbClr val="000000"/>
              </a:solidFill>
              <a:effectLst/>
              <a:latin typeface="Arial" panose="020B0604020202020204" pitchFamily="34" charset="0"/>
            </a:endParaRPr>
          </a:p>
          <a:p>
            <a:pPr marL="0" indent="0" algn="l">
              <a:buNone/>
            </a:pPr>
            <a:r>
              <a:rPr lang="en-GB" sz="1600" b="0" i="0" dirty="0">
                <a:solidFill>
                  <a:srgbClr val="000000"/>
                </a:solidFill>
                <a:effectLst/>
                <a:latin typeface="Arial" panose="020B0604020202020204" pitchFamily="34" charset="0"/>
              </a:rPr>
              <a:t>Current CPCS testing rate: </a:t>
            </a:r>
            <a:r>
              <a:rPr lang="en-GB" sz="1600" b="1" i="0" dirty="0">
                <a:solidFill>
                  <a:srgbClr val="000000"/>
                </a:solidFill>
                <a:effectLst/>
                <a:latin typeface="Arial" panose="020B0604020202020204" pitchFamily="34" charset="0"/>
              </a:rPr>
              <a:t>£250</a:t>
            </a:r>
            <a:endParaRPr lang="en-GB" sz="1600" b="0" i="0" dirty="0">
              <a:solidFill>
                <a:srgbClr val="000000"/>
              </a:solidFill>
              <a:effectLst/>
              <a:latin typeface="Arial" panose="020B0604020202020204" pitchFamily="34" charset="0"/>
            </a:endParaRPr>
          </a:p>
          <a:p>
            <a:pPr marL="0" indent="0" algn="l">
              <a:buNone/>
            </a:pPr>
            <a:r>
              <a:rPr lang="en-GB" sz="1600" b="0" i="0" dirty="0">
                <a:solidFill>
                  <a:srgbClr val="000000"/>
                </a:solidFill>
                <a:effectLst/>
                <a:latin typeface="Arial" panose="020B0604020202020204" pitchFamily="34" charset="0"/>
              </a:rPr>
              <a:t>Maximum rate claimed: </a:t>
            </a:r>
            <a:r>
              <a:rPr lang="en-GB" sz="1600" b="1" i="0" dirty="0">
                <a:solidFill>
                  <a:srgbClr val="000000"/>
                </a:solidFill>
                <a:effectLst/>
                <a:latin typeface="Arial" panose="020B0604020202020204" pitchFamily="34" charset="0"/>
              </a:rPr>
              <a:t>£370</a:t>
            </a:r>
            <a:endParaRPr lang="en-GB" sz="1600" b="0" i="0" dirty="0">
              <a:solidFill>
                <a:srgbClr val="000000"/>
              </a:solidFill>
              <a:effectLst/>
              <a:latin typeface="Arial" panose="020B0604020202020204" pitchFamily="34" charset="0"/>
            </a:endParaRPr>
          </a:p>
          <a:p>
            <a:pPr marL="0" indent="0" algn="l">
              <a:buNone/>
            </a:pPr>
            <a:r>
              <a:rPr lang="en-GB" sz="1600" b="0" i="0" dirty="0">
                <a:solidFill>
                  <a:srgbClr val="000000"/>
                </a:solidFill>
                <a:effectLst/>
                <a:latin typeface="Arial" panose="020B0604020202020204" pitchFamily="34" charset="0"/>
              </a:rPr>
              <a:t>Proposed Novice Rate: </a:t>
            </a:r>
            <a:r>
              <a:rPr lang="en-GB" sz="1600" b="1" i="0" dirty="0">
                <a:solidFill>
                  <a:srgbClr val="000000"/>
                </a:solidFill>
                <a:effectLst/>
                <a:latin typeface="Arial" panose="020B0604020202020204" pitchFamily="34" charset="0"/>
              </a:rPr>
              <a:t>£440</a:t>
            </a:r>
            <a:endParaRPr lang="en-GB" sz="1600" b="0" i="0" dirty="0">
              <a:solidFill>
                <a:srgbClr val="000000"/>
              </a:solidFill>
              <a:effectLst/>
              <a:latin typeface="Arial" panose="020B0604020202020204" pitchFamily="34" charset="0"/>
            </a:endParaRPr>
          </a:p>
          <a:p>
            <a:pPr marL="0" indent="0" algn="l">
              <a:buNone/>
            </a:pPr>
            <a:r>
              <a:rPr lang="en-GB" sz="1600" b="0" i="0" dirty="0">
                <a:solidFill>
                  <a:srgbClr val="000000"/>
                </a:solidFill>
                <a:effectLst/>
                <a:latin typeface="Arial" panose="020B0604020202020204" pitchFamily="34" charset="0"/>
              </a:rPr>
              <a:t>Proposed Experienced Rate: </a:t>
            </a:r>
            <a:r>
              <a:rPr lang="en-GB" sz="1600" b="1" i="0" dirty="0">
                <a:solidFill>
                  <a:srgbClr val="000000"/>
                </a:solidFill>
                <a:effectLst/>
                <a:latin typeface="Arial" panose="020B0604020202020204" pitchFamily="34" charset="0"/>
              </a:rPr>
              <a:t>£370</a:t>
            </a:r>
            <a:endParaRPr lang="en-GB" sz="1600" b="0" i="0" dirty="0">
              <a:solidFill>
                <a:srgbClr val="000000"/>
              </a:solidFill>
              <a:effectLst/>
              <a:latin typeface="Arial" panose="020B0604020202020204" pitchFamily="34" charset="0"/>
            </a:endParaRPr>
          </a:p>
          <a:p>
            <a:pPr marL="0" indent="0" algn="l">
              <a:buNone/>
            </a:pPr>
            <a:endParaRPr lang="en-GB" sz="1600" b="1" i="0" dirty="0">
              <a:solidFill>
                <a:srgbClr val="000000"/>
              </a:solidFill>
              <a:effectLst/>
              <a:latin typeface="Arial" panose="020B0604020202020204" pitchFamily="34" charset="0"/>
            </a:endParaRPr>
          </a:p>
          <a:p>
            <a:pPr marL="0" indent="0" algn="l">
              <a:buNone/>
            </a:pPr>
            <a:r>
              <a:rPr lang="en-GB" sz="1600" b="1" i="0" dirty="0">
                <a:solidFill>
                  <a:srgbClr val="000000"/>
                </a:solidFill>
                <a:effectLst/>
                <a:latin typeface="Arial" panose="020B0604020202020204" pitchFamily="34" charset="0"/>
              </a:rPr>
              <a:t>Tier 2</a:t>
            </a:r>
          </a:p>
          <a:p>
            <a:pPr marL="0" indent="0" algn="l">
              <a:buNone/>
            </a:pPr>
            <a:r>
              <a:rPr lang="en-GB" sz="1600" b="0" i="0" dirty="0">
                <a:solidFill>
                  <a:srgbClr val="000000"/>
                </a:solidFill>
                <a:effectLst/>
                <a:latin typeface="Arial" panose="020B0604020202020204" pitchFamily="34" charset="0"/>
              </a:rPr>
              <a:t>Current training rate: </a:t>
            </a:r>
            <a:r>
              <a:rPr lang="en-GB" sz="1600" b="1" i="0" dirty="0">
                <a:solidFill>
                  <a:srgbClr val="000000"/>
                </a:solidFill>
                <a:effectLst/>
                <a:latin typeface="Arial" panose="020B0604020202020204" pitchFamily="34" charset="0"/>
              </a:rPr>
              <a:t>£120</a:t>
            </a:r>
            <a:endParaRPr lang="en-GB" sz="1600" b="0" i="0" dirty="0">
              <a:solidFill>
                <a:srgbClr val="000000"/>
              </a:solidFill>
              <a:effectLst/>
              <a:latin typeface="Arial" panose="020B0604020202020204" pitchFamily="34" charset="0"/>
            </a:endParaRPr>
          </a:p>
          <a:p>
            <a:pPr marL="0" indent="0" algn="l">
              <a:buNone/>
            </a:pPr>
            <a:r>
              <a:rPr lang="en-GB" sz="1600" b="0" i="0" dirty="0">
                <a:solidFill>
                  <a:srgbClr val="000000"/>
                </a:solidFill>
                <a:effectLst/>
                <a:latin typeface="Arial" panose="020B0604020202020204" pitchFamily="34" charset="0"/>
              </a:rPr>
              <a:t>Current CPCS testing rate: </a:t>
            </a:r>
            <a:r>
              <a:rPr lang="en-GB" sz="1600" b="1" i="0" dirty="0">
                <a:solidFill>
                  <a:srgbClr val="000000"/>
                </a:solidFill>
                <a:effectLst/>
                <a:latin typeface="Arial" panose="020B0604020202020204" pitchFamily="34" charset="0"/>
              </a:rPr>
              <a:t>£300</a:t>
            </a:r>
            <a:endParaRPr lang="en-GB" sz="1600" b="0" i="0" dirty="0">
              <a:solidFill>
                <a:srgbClr val="000000"/>
              </a:solidFill>
              <a:effectLst/>
              <a:latin typeface="Arial" panose="020B0604020202020204" pitchFamily="34" charset="0"/>
            </a:endParaRPr>
          </a:p>
          <a:p>
            <a:pPr marL="0" indent="0" algn="l">
              <a:buNone/>
            </a:pPr>
            <a:r>
              <a:rPr lang="en-GB" sz="1600" b="0" i="0" dirty="0">
                <a:solidFill>
                  <a:srgbClr val="000000"/>
                </a:solidFill>
                <a:effectLst/>
                <a:latin typeface="Arial" panose="020B0604020202020204" pitchFamily="34" charset="0"/>
              </a:rPr>
              <a:t>Maximum rate claimed: </a:t>
            </a:r>
            <a:r>
              <a:rPr lang="en-GB" sz="1600" b="1" i="0" dirty="0">
                <a:solidFill>
                  <a:srgbClr val="000000"/>
                </a:solidFill>
                <a:effectLst/>
                <a:latin typeface="Arial" panose="020B0604020202020204" pitchFamily="34" charset="0"/>
              </a:rPr>
              <a:t>£420</a:t>
            </a:r>
            <a:endParaRPr lang="en-GB" sz="1600" b="0" i="0" dirty="0">
              <a:solidFill>
                <a:srgbClr val="000000"/>
              </a:solidFill>
              <a:effectLst/>
              <a:latin typeface="Arial" panose="020B0604020202020204" pitchFamily="34" charset="0"/>
            </a:endParaRPr>
          </a:p>
          <a:p>
            <a:pPr marL="0" indent="0" algn="l">
              <a:buNone/>
            </a:pPr>
            <a:r>
              <a:rPr lang="en-GB" sz="1600" b="0" i="0" dirty="0">
                <a:solidFill>
                  <a:srgbClr val="000000"/>
                </a:solidFill>
                <a:effectLst/>
                <a:latin typeface="Arial" panose="020B0604020202020204" pitchFamily="34" charset="0"/>
              </a:rPr>
              <a:t>Proposed Novice Rate: </a:t>
            </a:r>
            <a:r>
              <a:rPr lang="en-GB" sz="1600" b="1" i="0" dirty="0">
                <a:solidFill>
                  <a:srgbClr val="000000"/>
                </a:solidFill>
                <a:effectLst/>
                <a:latin typeface="Arial" panose="020B0604020202020204" pitchFamily="34" charset="0"/>
              </a:rPr>
              <a:t>£500</a:t>
            </a:r>
            <a:endParaRPr lang="en-GB" sz="1600" b="0" i="0" dirty="0">
              <a:solidFill>
                <a:srgbClr val="000000"/>
              </a:solidFill>
              <a:effectLst/>
              <a:latin typeface="Arial" panose="020B0604020202020204" pitchFamily="34" charset="0"/>
            </a:endParaRPr>
          </a:p>
          <a:p>
            <a:pPr marL="0" indent="0" algn="l">
              <a:buNone/>
            </a:pPr>
            <a:r>
              <a:rPr lang="en-GB" sz="1600" b="0" i="0" dirty="0">
                <a:solidFill>
                  <a:srgbClr val="000000"/>
                </a:solidFill>
                <a:effectLst/>
                <a:latin typeface="Arial" panose="020B0604020202020204" pitchFamily="34" charset="0"/>
              </a:rPr>
              <a:t>Proposed Experienced Rate: </a:t>
            </a:r>
            <a:r>
              <a:rPr lang="en-GB" sz="1600" b="1" i="0" dirty="0">
                <a:solidFill>
                  <a:srgbClr val="000000"/>
                </a:solidFill>
                <a:effectLst/>
                <a:latin typeface="Arial" panose="020B0604020202020204" pitchFamily="34" charset="0"/>
              </a:rPr>
              <a:t>£420</a:t>
            </a:r>
            <a:endParaRPr lang="en-GB" sz="1600" b="0" i="0" dirty="0">
              <a:solidFill>
                <a:srgbClr val="000000"/>
              </a:solidFill>
              <a:effectLst/>
              <a:latin typeface="Arial" panose="020B0604020202020204" pitchFamily="34" charset="0"/>
            </a:endParaRPr>
          </a:p>
          <a:p>
            <a:pPr marL="456565" indent="-456565"/>
            <a:endParaRPr lang="en-US" dirty="0">
              <a:cs typeface="Arial"/>
            </a:endParaRPr>
          </a:p>
        </p:txBody>
      </p:sp>
      <p:sp>
        <p:nvSpPr>
          <p:cNvPr id="3" name="Title 2">
            <a:extLst>
              <a:ext uri="{FF2B5EF4-FFF2-40B4-BE49-F238E27FC236}">
                <a16:creationId xmlns:a16="http://schemas.microsoft.com/office/drawing/2014/main" id="{9012B80A-A1E0-79EA-11BD-8B7C29E639AE}"/>
              </a:ext>
            </a:extLst>
          </p:cNvPr>
          <p:cNvSpPr>
            <a:spLocks noGrp="1"/>
          </p:cNvSpPr>
          <p:nvPr>
            <p:ph type="title"/>
          </p:nvPr>
        </p:nvSpPr>
        <p:spPr>
          <a:xfrm>
            <a:off x="0" y="536274"/>
            <a:ext cx="11288419" cy="498527"/>
          </a:xfrm>
        </p:spPr>
        <p:txBody>
          <a:bodyPr lIns="91440" tIns="45720" rIns="91440" bIns="45720" anchor="t">
            <a:normAutofit fontScale="90000"/>
          </a:bodyPr>
          <a:lstStyle/>
          <a:p>
            <a:r>
              <a:rPr lang="en-GB" sz="1800" b="1" dirty="0">
                <a:solidFill>
                  <a:schemeClr val="accent2"/>
                </a:solidFill>
                <a:latin typeface="Arial" panose="020B0604020202020204" pitchFamily="34" charset="0"/>
              </a:rPr>
              <a:t>Current grant rates and the expected grant rates for the eight new standards are detailed below:</a:t>
            </a:r>
            <a:br>
              <a:rPr lang="en-GB" sz="1800" b="1" dirty="0">
                <a:solidFill>
                  <a:srgbClr val="444444"/>
                </a:solidFill>
                <a:latin typeface="Arial" panose="020B0604020202020204" pitchFamily="34" charset="0"/>
              </a:rPr>
            </a:br>
            <a:endParaRPr lang="en-US" sz="1800" b="1" dirty="0"/>
          </a:p>
        </p:txBody>
      </p:sp>
      <p:sp>
        <p:nvSpPr>
          <p:cNvPr id="4" name="Text Placeholder 1">
            <a:extLst>
              <a:ext uri="{FF2B5EF4-FFF2-40B4-BE49-F238E27FC236}">
                <a16:creationId xmlns:a16="http://schemas.microsoft.com/office/drawing/2014/main" id="{1D153C84-C413-4150-8A93-733D0E063945}"/>
              </a:ext>
            </a:extLst>
          </p:cNvPr>
          <p:cNvSpPr txBox="1">
            <a:spLocks/>
          </p:cNvSpPr>
          <p:nvPr/>
        </p:nvSpPr>
        <p:spPr>
          <a:xfrm>
            <a:off x="5804510" y="1148828"/>
            <a:ext cx="4154043" cy="4970463"/>
          </a:xfrm>
          <a:prstGeom prst="rect">
            <a:avLst/>
          </a:prstGeom>
        </p:spPr>
        <p:txBody>
          <a:bodyPr lIns="91440" tIns="0" rIns="91440" bIns="0" numCol="1" anchor="t">
            <a:noAutofit/>
          </a:bodyPr>
          <a:lstStyle>
            <a:lvl1pPr marL="457189" marR="0" indent="-457189" algn="l" defTabSz="1219170" rtl="0" eaLnBrk="1" fontAlgn="auto" latinLnBrk="0" hangingPunct="1">
              <a:lnSpc>
                <a:spcPct val="110000"/>
              </a:lnSpc>
              <a:spcBef>
                <a:spcPts val="1333"/>
              </a:spcBef>
              <a:spcAft>
                <a:spcPts val="0"/>
              </a:spcAft>
              <a:buClr>
                <a:schemeClr val="accent3"/>
              </a:buClr>
              <a:buSzPct val="100000"/>
              <a:buFont typeface="Arial" charset="0"/>
              <a:buChar char="•"/>
              <a:tabLst/>
              <a:defRPr sz="2400" kern="1200" baseline="0">
                <a:solidFill>
                  <a:schemeClr val="tx1"/>
                </a:solidFill>
                <a:latin typeface="+mn-lt"/>
                <a:ea typeface="+mn-ea"/>
                <a:cs typeface="+mn-cs"/>
              </a:defRPr>
            </a:lvl1pPr>
            <a:lvl2pPr marL="914377" marR="0" indent="-225594" algn="l" defTabSz="1219170" rtl="0" eaLnBrk="1" fontAlgn="auto" latinLnBrk="0" hangingPunct="1">
              <a:lnSpc>
                <a:spcPct val="90000"/>
              </a:lnSpc>
              <a:spcBef>
                <a:spcPts val="667"/>
              </a:spcBef>
              <a:spcAft>
                <a:spcPts val="0"/>
              </a:spcAft>
              <a:buClr>
                <a:srgbClr val="00B0F0"/>
              </a:buClr>
              <a:buSzPct val="100000"/>
              <a:buFont typeface="Arial" panose="020B0604020202020204" pitchFamily="34" charset="0"/>
              <a:buChar char="•"/>
              <a:tabLst/>
              <a:defRPr sz="24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Clr>
                <a:srgbClr val="00B0F0"/>
              </a:buClr>
              <a:buSzPct val="100000"/>
              <a:buFont typeface="Arial" panose="020B0604020202020204" pitchFamily="34" charset="0"/>
              <a:buChar char="•"/>
              <a:defRPr sz="2400"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Clr>
                <a:srgbClr val="00B0F0"/>
              </a:buClr>
              <a:buSzPct val="100000"/>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Clr>
                <a:srgbClr val="00B0F0"/>
              </a:buClr>
              <a:buSzPct val="100000"/>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a:lstStyle>
          <a:p>
            <a:pPr marL="0" indent="0">
              <a:buNone/>
            </a:pPr>
            <a:r>
              <a:rPr lang="en-GB" sz="1600" b="1" dirty="0">
                <a:solidFill>
                  <a:srgbClr val="000000"/>
                </a:solidFill>
                <a:latin typeface="Arial" panose="020B0604020202020204" pitchFamily="34" charset="0"/>
              </a:rPr>
              <a:t>Tier 3</a:t>
            </a:r>
          </a:p>
          <a:p>
            <a:pPr marL="0" indent="0">
              <a:buNone/>
            </a:pPr>
            <a:r>
              <a:rPr lang="en-GB" sz="1600" dirty="0">
                <a:solidFill>
                  <a:srgbClr val="000000"/>
                </a:solidFill>
                <a:latin typeface="Arial" panose="020B0604020202020204" pitchFamily="34" charset="0"/>
              </a:rPr>
              <a:t>Current training rate: </a:t>
            </a:r>
            <a:r>
              <a:rPr lang="en-GB" sz="1600" b="1" dirty="0">
                <a:solidFill>
                  <a:srgbClr val="000000"/>
                </a:solidFill>
                <a:latin typeface="Arial" panose="020B0604020202020204" pitchFamily="34" charset="0"/>
              </a:rPr>
              <a:t>£120</a:t>
            </a:r>
            <a:endParaRPr lang="en-GB" sz="1600" dirty="0">
              <a:solidFill>
                <a:srgbClr val="000000"/>
              </a:solidFill>
              <a:latin typeface="Arial" panose="020B0604020202020204" pitchFamily="34" charset="0"/>
            </a:endParaRPr>
          </a:p>
          <a:p>
            <a:pPr marL="0" indent="0">
              <a:buNone/>
            </a:pPr>
            <a:r>
              <a:rPr lang="en-GB" sz="1600" dirty="0">
                <a:solidFill>
                  <a:srgbClr val="000000"/>
                </a:solidFill>
                <a:latin typeface="Arial" panose="020B0604020202020204" pitchFamily="34" charset="0"/>
              </a:rPr>
              <a:t>Current CPCS testing rate: </a:t>
            </a:r>
            <a:r>
              <a:rPr lang="en-GB" sz="1600" b="1" dirty="0">
                <a:solidFill>
                  <a:srgbClr val="000000"/>
                </a:solidFill>
                <a:latin typeface="Arial" panose="020B0604020202020204" pitchFamily="34" charset="0"/>
              </a:rPr>
              <a:t>£470</a:t>
            </a:r>
            <a:endParaRPr lang="en-GB" sz="1600" dirty="0">
              <a:solidFill>
                <a:srgbClr val="000000"/>
              </a:solidFill>
              <a:latin typeface="Arial" panose="020B0604020202020204" pitchFamily="34" charset="0"/>
            </a:endParaRPr>
          </a:p>
          <a:p>
            <a:pPr marL="0" indent="0">
              <a:buNone/>
            </a:pPr>
            <a:r>
              <a:rPr lang="en-GB" sz="1600" dirty="0">
                <a:solidFill>
                  <a:srgbClr val="000000"/>
                </a:solidFill>
                <a:latin typeface="Arial" panose="020B0604020202020204" pitchFamily="34" charset="0"/>
              </a:rPr>
              <a:t>Maximum rate claimed: </a:t>
            </a:r>
            <a:r>
              <a:rPr lang="en-GB" sz="1600" b="1" dirty="0">
                <a:solidFill>
                  <a:srgbClr val="000000"/>
                </a:solidFill>
                <a:latin typeface="Arial" panose="020B0604020202020204" pitchFamily="34" charset="0"/>
              </a:rPr>
              <a:t>£590</a:t>
            </a:r>
            <a:endParaRPr lang="en-GB" sz="1600" dirty="0">
              <a:solidFill>
                <a:srgbClr val="000000"/>
              </a:solidFill>
              <a:latin typeface="Arial" panose="020B0604020202020204" pitchFamily="34" charset="0"/>
            </a:endParaRPr>
          </a:p>
          <a:p>
            <a:pPr marL="0" indent="0">
              <a:buNone/>
            </a:pPr>
            <a:r>
              <a:rPr lang="en-GB" sz="1600" dirty="0">
                <a:solidFill>
                  <a:srgbClr val="000000"/>
                </a:solidFill>
                <a:latin typeface="Arial" panose="020B0604020202020204" pitchFamily="34" charset="0"/>
              </a:rPr>
              <a:t>Proposed Novice Rate: </a:t>
            </a:r>
            <a:r>
              <a:rPr lang="en-GB" sz="1600" b="1" dirty="0">
                <a:solidFill>
                  <a:srgbClr val="000000"/>
                </a:solidFill>
                <a:latin typeface="Arial" panose="020B0604020202020204" pitchFamily="34" charset="0"/>
              </a:rPr>
              <a:t>£700</a:t>
            </a:r>
            <a:endParaRPr lang="en-GB" sz="1600" dirty="0">
              <a:solidFill>
                <a:srgbClr val="000000"/>
              </a:solidFill>
              <a:latin typeface="Arial" panose="020B0604020202020204" pitchFamily="34" charset="0"/>
            </a:endParaRPr>
          </a:p>
          <a:p>
            <a:pPr marL="0" indent="0">
              <a:buNone/>
            </a:pPr>
            <a:r>
              <a:rPr lang="en-GB" sz="1600" dirty="0">
                <a:solidFill>
                  <a:srgbClr val="000000"/>
                </a:solidFill>
                <a:latin typeface="Arial" panose="020B0604020202020204" pitchFamily="34" charset="0"/>
              </a:rPr>
              <a:t>Proposed Experienced Rate: </a:t>
            </a:r>
            <a:r>
              <a:rPr lang="en-GB" sz="1600" b="1" dirty="0">
                <a:solidFill>
                  <a:srgbClr val="000000"/>
                </a:solidFill>
                <a:latin typeface="Arial" panose="020B0604020202020204" pitchFamily="34" charset="0"/>
              </a:rPr>
              <a:t>£590</a:t>
            </a:r>
            <a:endParaRPr lang="en-GB" sz="1600" dirty="0">
              <a:solidFill>
                <a:srgbClr val="000000"/>
              </a:solidFill>
              <a:latin typeface="Arial" panose="020B0604020202020204" pitchFamily="34" charset="0"/>
            </a:endParaRPr>
          </a:p>
          <a:p>
            <a:pPr marL="456565" indent="-456565"/>
            <a:endParaRPr lang="en-US" dirty="0">
              <a:cs typeface="Arial"/>
            </a:endParaRPr>
          </a:p>
        </p:txBody>
      </p:sp>
    </p:spTree>
    <p:extLst>
      <p:ext uri="{BB962C8B-B14F-4D97-AF65-F5344CB8AC3E}">
        <p14:creationId xmlns:p14="http://schemas.microsoft.com/office/powerpoint/2010/main" val="1180175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93465" y="1440848"/>
            <a:ext cx="9300632" cy="5116236"/>
          </a:xfrm>
        </p:spPr>
        <p:txBody>
          <a:bodyPr/>
          <a:lstStyle/>
          <a:p>
            <a:pPr marL="380990" indent="-380990">
              <a:buFont typeface="Arial" panose="020B0604020202020204" pitchFamily="34" charset="0"/>
              <a:buChar char="•"/>
            </a:pPr>
            <a:r>
              <a:rPr lang="en-US" sz="2000" dirty="0"/>
              <a:t>11 new CITB Assured Standards</a:t>
            </a:r>
          </a:p>
          <a:p>
            <a:pPr marL="380990" indent="-380990">
              <a:buFont typeface="Arial" panose="020B0604020202020204" pitchFamily="34" charset="0"/>
              <a:buChar char="•"/>
            </a:pPr>
            <a:r>
              <a:rPr lang="en-US" sz="2000" dirty="0"/>
              <a:t>Inspired by the Construction ILM (C-ILM) qualification</a:t>
            </a:r>
          </a:p>
          <a:p>
            <a:pPr marL="380990" indent="-380990">
              <a:buFont typeface="Arial" panose="020B0604020202020204" pitchFamily="34" charset="0"/>
              <a:buChar char="•"/>
            </a:pPr>
            <a:r>
              <a:rPr lang="en-US" sz="2000" dirty="0"/>
              <a:t>Aimed at Construction Supervisor level </a:t>
            </a:r>
          </a:p>
          <a:p>
            <a:pPr marL="380990" indent="-380990">
              <a:buFont typeface="Arial" panose="020B0604020202020204" pitchFamily="34" charset="0"/>
              <a:buChar char="•"/>
            </a:pPr>
            <a:r>
              <a:rPr lang="en-US" sz="2000" dirty="0"/>
              <a:t>Launching 1</a:t>
            </a:r>
            <a:r>
              <a:rPr lang="en-US" sz="2000" baseline="30000" dirty="0"/>
              <a:t>st</a:t>
            </a:r>
            <a:r>
              <a:rPr lang="en-US" sz="2000" dirty="0"/>
              <a:t> April 2022 – Initially as Standards in Development (SID’s)</a:t>
            </a:r>
          </a:p>
          <a:p>
            <a:pPr marL="380990" indent="-380990">
              <a:buFont typeface="Arial" panose="020B0604020202020204" pitchFamily="34" charset="0"/>
              <a:buChar char="•"/>
            </a:pPr>
            <a:r>
              <a:rPr lang="en-US" sz="2000" dirty="0"/>
              <a:t>Tier 2 &amp; 3- £70 - £120 Grant</a:t>
            </a:r>
          </a:p>
          <a:p>
            <a:pPr marL="380990" indent="-380990">
              <a:buFont typeface="Arial" panose="020B0604020202020204" pitchFamily="34" charset="0"/>
              <a:buChar char="•"/>
            </a:pPr>
            <a:r>
              <a:rPr lang="en-US" sz="2000" dirty="0"/>
              <a:t>Available to any sized employer </a:t>
            </a:r>
          </a:p>
          <a:p>
            <a:pPr marL="380990" indent="-380990">
              <a:buFont typeface="Arial" panose="020B0604020202020204" pitchFamily="34" charset="0"/>
              <a:buChar char="•"/>
            </a:pPr>
            <a:r>
              <a:rPr lang="en-GB" sz="2000" dirty="0"/>
              <a:t>Employers can ‘pick and mix’ individual courses to suit the needs of their workforce</a:t>
            </a:r>
          </a:p>
          <a:p>
            <a:pPr marL="380990" indent="-380990">
              <a:buFont typeface="Arial" panose="020B0604020202020204" pitchFamily="34" charset="0"/>
              <a:buChar char="•"/>
            </a:pPr>
            <a:r>
              <a:rPr lang="en-US" sz="2000" dirty="0"/>
              <a:t>Only delivered by CITB ATOs</a:t>
            </a:r>
          </a:p>
          <a:p>
            <a:pPr marL="380990" indent="-380990">
              <a:buFont typeface="Arial" panose="020B0604020202020204" pitchFamily="34" charset="0"/>
              <a:buChar char="•"/>
            </a:pPr>
            <a:endParaRPr lang="en-US" sz="2000" dirty="0"/>
          </a:p>
          <a:p>
            <a:pPr marL="380990" indent="-380990">
              <a:buFont typeface="Arial" panose="020B0604020202020204" pitchFamily="34" charset="0"/>
              <a:buChar char="•"/>
            </a:pPr>
            <a:endParaRPr lang="en-US" sz="2000" dirty="0"/>
          </a:p>
          <a:p>
            <a:pPr marL="380990" indent="-380990">
              <a:buFont typeface="Arial" panose="020B0604020202020204" pitchFamily="34" charset="0"/>
              <a:buChar char="•"/>
            </a:pPr>
            <a:endParaRPr lang="en-US" sz="2000" dirty="0"/>
          </a:p>
          <a:p>
            <a:endParaRPr lang="en-US" sz="2000" dirty="0"/>
          </a:p>
          <a:p>
            <a:endParaRPr lang="en-US" sz="2000" dirty="0"/>
          </a:p>
        </p:txBody>
      </p:sp>
      <p:sp>
        <p:nvSpPr>
          <p:cNvPr id="3" name="Title 2"/>
          <p:cNvSpPr>
            <a:spLocks noGrp="1"/>
          </p:cNvSpPr>
          <p:nvPr>
            <p:ph type="title"/>
          </p:nvPr>
        </p:nvSpPr>
        <p:spPr/>
        <p:txBody>
          <a:bodyPr>
            <a:normAutofit fontScale="90000"/>
          </a:bodyPr>
          <a:lstStyle/>
          <a:p>
            <a:r>
              <a:rPr lang="en-US" sz="3200" dirty="0"/>
              <a:t>Leadership and Management Modules</a:t>
            </a:r>
          </a:p>
        </p:txBody>
      </p:sp>
      <p:sp>
        <p:nvSpPr>
          <p:cNvPr id="4" name="Oval 3">
            <a:extLst>
              <a:ext uri="{FF2B5EF4-FFF2-40B4-BE49-F238E27FC236}">
                <a16:creationId xmlns:a16="http://schemas.microsoft.com/office/drawing/2014/main" id="{0A9DFD3C-0723-4F09-89D3-89B588827419}"/>
              </a:ext>
            </a:extLst>
          </p:cNvPr>
          <p:cNvSpPr/>
          <p:nvPr/>
        </p:nvSpPr>
        <p:spPr>
          <a:xfrm>
            <a:off x="9817640" y="1257301"/>
            <a:ext cx="1980659" cy="1954713"/>
          </a:xfrm>
          <a:prstGeom prst="ellipse">
            <a:avLst/>
          </a:prstGeom>
          <a:solidFill>
            <a:srgbClr val="B1006E"/>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733" b="1"/>
              <a:t>11 </a:t>
            </a:r>
          </a:p>
          <a:p>
            <a:pPr algn="ctr"/>
            <a:r>
              <a:rPr lang="en-US" sz="1867" b="1"/>
              <a:t>New Standards</a:t>
            </a:r>
          </a:p>
        </p:txBody>
      </p:sp>
    </p:spTree>
    <p:extLst>
      <p:ext uri="{BB962C8B-B14F-4D97-AF65-F5344CB8AC3E}">
        <p14:creationId xmlns:p14="http://schemas.microsoft.com/office/powerpoint/2010/main" val="1853119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93465" y="1259159"/>
            <a:ext cx="8919632" cy="5116236"/>
          </a:xfrm>
        </p:spPr>
        <p:txBody>
          <a:bodyPr/>
          <a:lstStyle/>
          <a:p>
            <a:pPr marL="380990" indent="-380990">
              <a:buFont typeface="Arial" panose="020B0604020202020204" pitchFamily="34" charset="0"/>
              <a:buChar char="•"/>
            </a:pPr>
            <a:r>
              <a:rPr lang="en-GB" sz="1733" b="1" dirty="0">
                <a:latin typeface="Arial" panose="020B0604020202020204" pitchFamily="34" charset="0"/>
              </a:rPr>
              <a:t>Leadership and management practice in </a:t>
            </a:r>
            <a:r>
              <a:rPr lang="en-US" sz="1733" b="1" dirty="0">
                <a:latin typeface="Arial" panose="020B0604020202020204" pitchFamily="34" charset="0"/>
              </a:rPr>
              <a:t>Construction</a:t>
            </a:r>
          </a:p>
          <a:p>
            <a:pPr marL="380990" indent="-380990">
              <a:buFont typeface="Arial" panose="020B0604020202020204" pitchFamily="34" charset="0"/>
              <a:buChar char="•"/>
            </a:pPr>
            <a:r>
              <a:rPr lang="en-GB" sz="1733" b="1" dirty="0">
                <a:latin typeface="Arial" panose="020B0604020202020204" pitchFamily="34" charset="0"/>
              </a:rPr>
              <a:t>Delivery of site operations and logistics</a:t>
            </a:r>
          </a:p>
          <a:p>
            <a:pPr marL="380990" indent="-380990">
              <a:buFont typeface="Arial" panose="020B0604020202020204" pitchFamily="34" charset="0"/>
              <a:buChar char="•"/>
            </a:pPr>
            <a:r>
              <a:rPr lang="en-GB" sz="1733" b="1" dirty="0">
                <a:latin typeface="Arial" panose="020B0604020202020204" pitchFamily="34" charset="0"/>
              </a:rPr>
              <a:t>Achieving performance through people</a:t>
            </a:r>
          </a:p>
          <a:p>
            <a:pPr marL="380990" indent="-380990">
              <a:buFont typeface="Arial" panose="020B0604020202020204" pitchFamily="34" charset="0"/>
              <a:buChar char="•"/>
            </a:pPr>
            <a:r>
              <a:rPr lang="en-GB" sz="1733" b="1" dirty="0">
                <a:latin typeface="Arial" panose="020B0604020202020204" pitchFamily="34" charset="0"/>
              </a:rPr>
              <a:t>Understanding commercial awareness</a:t>
            </a:r>
          </a:p>
          <a:p>
            <a:pPr marL="380990" indent="-380990">
              <a:buFont typeface="Arial" panose="020B0604020202020204" pitchFamily="34" charset="0"/>
              <a:buChar char="•"/>
            </a:pPr>
            <a:r>
              <a:rPr lang="en-GB" sz="1733" b="1" dirty="0">
                <a:latin typeface="Arial" panose="020B0604020202020204" pitchFamily="34" charset="0"/>
              </a:rPr>
              <a:t>Handling difficult situations</a:t>
            </a:r>
          </a:p>
          <a:p>
            <a:pPr marL="380990" indent="-380990">
              <a:buFont typeface="Arial" panose="020B0604020202020204" pitchFamily="34" charset="0"/>
              <a:buChar char="•"/>
            </a:pPr>
            <a:r>
              <a:rPr lang="en-GB" sz="1733" b="1" dirty="0">
                <a:latin typeface="Arial" panose="020B0604020202020204" pitchFamily="34" charset="0"/>
              </a:rPr>
              <a:t>Understanding training and coaching in construction</a:t>
            </a:r>
          </a:p>
          <a:p>
            <a:pPr marL="380990" indent="-380990">
              <a:buFont typeface="Arial" panose="020B0604020202020204" pitchFamily="34" charset="0"/>
              <a:buChar char="•"/>
            </a:pPr>
            <a:r>
              <a:rPr lang="en-GB" sz="1733" b="1" dirty="0">
                <a:latin typeface="Arial" panose="020B0604020202020204" pitchFamily="34" charset="0"/>
              </a:rPr>
              <a:t>Understanding, organising and delegating in construction</a:t>
            </a:r>
          </a:p>
          <a:p>
            <a:pPr marL="380990" indent="-380990">
              <a:buFont typeface="Arial" panose="020B0604020202020204" pitchFamily="34" charset="0"/>
              <a:buChar char="•"/>
            </a:pPr>
            <a:r>
              <a:rPr lang="en-GB" sz="1733" b="1" dirty="0">
                <a:latin typeface="Arial" panose="020B0604020202020204" pitchFamily="34" charset="0"/>
              </a:rPr>
              <a:t>Planning and monitoring work in construction </a:t>
            </a:r>
          </a:p>
          <a:p>
            <a:pPr marL="380990" indent="-380990">
              <a:buFont typeface="Arial" panose="020B0604020202020204" pitchFamily="34" charset="0"/>
              <a:buChar char="•"/>
            </a:pPr>
            <a:r>
              <a:rPr lang="en-GB" sz="1733" b="1" dirty="0">
                <a:latin typeface="Arial" panose="020B0604020202020204" pitchFamily="34" charset="0"/>
              </a:rPr>
              <a:t>Solving problems and making decisions</a:t>
            </a:r>
          </a:p>
          <a:p>
            <a:pPr marL="380990" indent="-380990">
              <a:buFont typeface="Arial" panose="020B0604020202020204" pitchFamily="34" charset="0"/>
              <a:buChar char="•"/>
            </a:pPr>
            <a:r>
              <a:rPr lang="en-GB" sz="1733" b="1" dirty="0">
                <a:latin typeface="Arial" panose="020B0604020202020204" pitchFamily="34" charset="0"/>
              </a:rPr>
              <a:t>Developing yourself as a team leader</a:t>
            </a:r>
          </a:p>
          <a:p>
            <a:pPr marL="380990" indent="-380990">
              <a:buFont typeface="Arial" panose="020B0604020202020204" pitchFamily="34" charset="0"/>
              <a:buChar char="•"/>
            </a:pPr>
            <a:r>
              <a:rPr lang="en-GB" sz="1733" b="1" dirty="0">
                <a:latin typeface="Arial" panose="020B0604020202020204" pitchFamily="34" charset="0"/>
              </a:rPr>
              <a:t>Understanding the recruitment and induction of new staff </a:t>
            </a:r>
            <a:endParaRPr lang="en-US" sz="1733" b="1" dirty="0">
              <a:latin typeface="Arial" panose="020B0604020202020204" pitchFamily="34" charset="0"/>
            </a:endParaRPr>
          </a:p>
          <a:p>
            <a:pPr marL="380990" indent="-380990">
              <a:buFont typeface="Arial" panose="020B0604020202020204" pitchFamily="34" charset="0"/>
              <a:buChar char="•"/>
            </a:pPr>
            <a:endParaRPr lang="en-US" sz="1733" b="1" dirty="0"/>
          </a:p>
          <a:p>
            <a:pPr marL="380990" indent="-380990">
              <a:buFont typeface="Arial" panose="020B0604020202020204" pitchFamily="34" charset="0"/>
              <a:buChar char="•"/>
            </a:pPr>
            <a:endParaRPr lang="en-US" sz="1733" b="1" dirty="0"/>
          </a:p>
          <a:p>
            <a:pPr marL="380990" indent="-380990">
              <a:buFont typeface="Arial" panose="020B0604020202020204" pitchFamily="34" charset="0"/>
              <a:buChar char="•"/>
            </a:pPr>
            <a:endParaRPr lang="en-US" sz="1733" b="1" dirty="0"/>
          </a:p>
          <a:p>
            <a:pPr marL="380990" indent="-380990">
              <a:buFont typeface="Arial" panose="020B0604020202020204" pitchFamily="34" charset="0"/>
              <a:buChar char="•"/>
            </a:pPr>
            <a:endParaRPr lang="en-US" sz="1733" b="1" dirty="0"/>
          </a:p>
          <a:p>
            <a:endParaRPr lang="en-US" sz="1733" b="1" dirty="0"/>
          </a:p>
          <a:p>
            <a:endParaRPr lang="en-US" sz="1733" b="1" dirty="0"/>
          </a:p>
        </p:txBody>
      </p:sp>
      <p:sp>
        <p:nvSpPr>
          <p:cNvPr id="3" name="Title 2"/>
          <p:cNvSpPr>
            <a:spLocks noGrp="1"/>
          </p:cNvSpPr>
          <p:nvPr>
            <p:ph type="title"/>
          </p:nvPr>
        </p:nvSpPr>
        <p:spPr/>
        <p:txBody>
          <a:bodyPr>
            <a:normAutofit fontScale="90000"/>
          </a:bodyPr>
          <a:lstStyle/>
          <a:p>
            <a:r>
              <a:rPr lang="en-US" sz="3200" dirty="0"/>
              <a:t>Standards</a:t>
            </a:r>
          </a:p>
        </p:txBody>
      </p:sp>
      <p:grpSp>
        <p:nvGrpSpPr>
          <p:cNvPr id="9" name="Group 8">
            <a:extLst>
              <a:ext uri="{FF2B5EF4-FFF2-40B4-BE49-F238E27FC236}">
                <a16:creationId xmlns:a16="http://schemas.microsoft.com/office/drawing/2014/main" id="{D961A622-DAB4-4467-AA2E-B45E755ED5C7}"/>
              </a:ext>
            </a:extLst>
          </p:cNvPr>
          <p:cNvGrpSpPr/>
          <p:nvPr/>
        </p:nvGrpSpPr>
        <p:grpSpPr>
          <a:xfrm>
            <a:off x="8455094" y="600126"/>
            <a:ext cx="2032320" cy="6031009"/>
            <a:chOff x="6822173" y="111135"/>
            <a:chExt cx="1524240" cy="4523257"/>
          </a:xfrm>
        </p:grpSpPr>
        <p:sp>
          <p:nvSpPr>
            <p:cNvPr id="4" name="Oval 3">
              <a:extLst>
                <a:ext uri="{FF2B5EF4-FFF2-40B4-BE49-F238E27FC236}">
                  <a16:creationId xmlns:a16="http://schemas.microsoft.com/office/drawing/2014/main" id="{AEF05A7F-5A40-4B34-8C30-CFC5615BF2AA}"/>
                </a:ext>
              </a:extLst>
            </p:cNvPr>
            <p:cNvSpPr/>
            <p:nvPr/>
          </p:nvSpPr>
          <p:spPr>
            <a:xfrm>
              <a:off x="6860919" y="111135"/>
              <a:ext cx="1485494" cy="1466035"/>
            </a:xfrm>
            <a:prstGeom prst="ellipse">
              <a:avLst/>
            </a:prstGeom>
            <a:solidFill>
              <a:srgbClr val="B1006E"/>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867" b="1" dirty="0"/>
                <a:t>Launched as SIDs</a:t>
              </a:r>
            </a:p>
          </p:txBody>
        </p:sp>
        <p:sp>
          <p:nvSpPr>
            <p:cNvPr id="5" name="Oval 4">
              <a:extLst>
                <a:ext uri="{FF2B5EF4-FFF2-40B4-BE49-F238E27FC236}">
                  <a16:creationId xmlns:a16="http://schemas.microsoft.com/office/drawing/2014/main" id="{3CA01B52-A758-4CA5-88EB-64B85E5EE84D}"/>
                </a:ext>
              </a:extLst>
            </p:cNvPr>
            <p:cNvSpPr/>
            <p:nvPr/>
          </p:nvSpPr>
          <p:spPr>
            <a:xfrm>
              <a:off x="6860919" y="1639746"/>
              <a:ext cx="1485494" cy="1466035"/>
            </a:xfrm>
            <a:prstGeom prst="ellipse">
              <a:avLst/>
            </a:prstGeom>
            <a:solidFill>
              <a:srgbClr val="00B1EB"/>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867" b="1">
                <a:latin typeface="Arial" panose="020B0604020202020204" pitchFamily="34" charset="0"/>
              </a:endParaRPr>
            </a:p>
            <a:p>
              <a:pPr algn="ctr"/>
              <a:r>
                <a:rPr lang="en-GB" sz="1867" b="1">
                  <a:latin typeface="Arial" panose="020B0604020202020204" pitchFamily="34" charset="0"/>
                </a:rPr>
                <a:t>Full Standards - Summer 2022</a:t>
              </a:r>
              <a:endParaRPr lang="en-US" sz="1867" b="1"/>
            </a:p>
            <a:p>
              <a:pPr algn="ctr"/>
              <a:endParaRPr lang="en-US" sz="2400" b="1"/>
            </a:p>
          </p:txBody>
        </p:sp>
        <p:sp>
          <p:nvSpPr>
            <p:cNvPr id="8" name="Oval 7">
              <a:extLst>
                <a:ext uri="{FF2B5EF4-FFF2-40B4-BE49-F238E27FC236}">
                  <a16:creationId xmlns:a16="http://schemas.microsoft.com/office/drawing/2014/main" id="{FCB0E0C8-3768-4D31-BAF3-7AD91F6725DB}"/>
                </a:ext>
              </a:extLst>
            </p:cNvPr>
            <p:cNvSpPr/>
            <p:nvPr/>
          </p:nvSpPr>
          <p:spPr>
            <a:xfrm>
              <a:off x="6822173" y="3168357"/>
              <a:ext cx="1485494" cy="1466035"/>
            </a:xfrm>
            <a:prstGeom prst="ellipse">
              <a:avLst/>
            </a:prstGeom>
            <a:solidFill>
              <a:srgbClr val="F6A8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867" b="1"/>
                <a:t>Fairness, Inclusion, Respect</a:t>
              </a:r>
            </a:p>
          </p:txBody>
        </p:sp>
      </p:grpSp>
    </p:spTree>
    <p:extLst>
      <p:ext uri="{BB962C8B-B14F-4D97-AF65-F5344CB8AC3E}">
        <p14:creationId xmlns:p14="http://schemas.microsoft.com/office/powerpoint/2010/main" val="372075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9F59AA-160F-41ED-9028-1A51D439D203}"/>
              </a:ext>
            </a:extLst>
          </p:cNvPr>
          <p:cNvSpPr>
            <a:spLocks noGrp="1"/>
          </p:cNvSpPr>
          <p:nvPr>
            <p:ph type="body" sz="quarter" idx="10"/>
          </p:nvPr>
        </p:nvSpPr>
        <p:spPr>
          <a:xfrm>
            <a:off x="393700" y="1125538"/>
            <a:ext cx="11424051" cy="5506755"/>
          </a:xfrm>
        </p:spPr>
        <p:txBody>
          <a:bodyPr/>
          <a:lstStyle/>
          <a:p>
            <a:pPr algn="l"/>
            <a:r>
              <a:rPr lang="en-GB" sz="1600" b="1" i="0" dirty="0">
                <a:solidFill>
                  <a:srgbClr val="444444"/>
                </a:solidFill>
                <a:effectLst/>
                <a:latin typeface="Arial" panose="020B0604020202020204" pitchFamily="34" charset="0"/>
              </a:rPr>
              <a:t>What’s new for the 2022-2023 Grants Scheme</a:t>
            </a:r>
          </a:p>
          <a:p>
            <a:pPr algn="l"/>
            <a:r>
              <a:rPr lang="en-GB" sz="1600" b="1" i="0" dirty="0">
                <a:solidFill>
                  <a:srgbClr val="444444"/>
                </a:solidFill>
                <a:effectLst/>
                <a:latin typeface="Arial" panose="020B0604020202020204" pitchFamily="34" charset="0"/>
              </a:rPr>
              <a:t>New and increased grants from 1 April 2022</a:t>
            </a:r>
          </a:p>
          <a:p>
            <a:pPr algn="l"/>
            <a:r>
              <a:rPr lang="en-GB" sz="1600" b="0" i="0" dirty="0">
                <a:solidFill>
                  <a:srgbClr val="444444"/>
                </a:solidFill>
                <a:effectLst/>
                <a:latin typeface="Arial" panose="020B0604020202020204" pitchFamily="34" charset="0"/>
              </a:rPr>
              <a:t>CITB has increased the amount of money available through grants this year and introduced new grants. This is to help tackle the skills shortage in the construction industry.</a:t>
            </a:r>
          </a:p>
          <a:p>
            <a:pPr algn="l"/>
            <a:r>
              <a:rPr lang="en-GB" sz="1600" b="1" i="0" dirty="0">
                <a:solidFill>
                  <a:srgbClr val="444444"/>
                </a:solidFill>
                <a:effectLst/>
                <a:latin typeface="Arial" panose="020B0604020202020204" pitchFamily="34" charset="0"/>
              </a:rPr>
              <a:t>Increased grant for dry lining apprenticeships</a:t>
            </a:r>
          </a:p>
          <a:p>
            <a:pPr algn="l"/>
            <a:r>
              <a:rPr lang="en-GB" sz="1600" b="0" i="0" dirty="0">
                <a:solidFill>
                  <a:srgbClr val="444444"/>
                </a:solidFill>
                <a:effectLst/>
                <a:latin typeface="Arial" panose="020B0604020202020204" pitchFamily="34" charset="0"/>
              </a:rPr>
              <a:t>You can now receive an additional £2,000 on top of the existing grant (£2,500 per year for attendance and £3,500 for achievement) for dry lining apprenticeships that start from 1 April 2022 onwards.</a:t>
            </a:r>
          </a:p>
          <a:p>
            <a:pPr algn="l"/>
            <a:r>
              <a:rPr lang="en-GB" sz="1600" b="1" i="0" dirty="0">
                <a:solidFill>
                  <a:srgbClr val="444444"/>
                </a:solidFill>
                <a:effectLst/>
                <a:latin typeface="Arial" panose="020B0604020202020204" pitchFamily="34" charset="0"/>
              </a:rPr>
              <a:t>Increased grant for rainscreen cladding VQ achievements</a:t>
            </a:r>
          </a:p>
          <a:p>
            <a:pPr algn="l"/>
            <a:r>
              <a:rPr lang="en-GB" sz="1600" b="0" i="0" dirty="0">
                <a:solidFill>
                  <a:srgbClr val="444444"/>
                </a:solidFill>
                <a:effectLst/>
                <a:latin typeface="Arial" panose="020B0604020202020204" pitchFamily="34" charset="0"/>
              </a:rPr>
              <a:t>For achievements dated from 1 April 2022, you will receive an additional £400 on top of the existing £600 grant for employees successfully completing a rainscreen cladding VQ.</a:t>
            </a:r>
          </a:p>
          <a:p>
            <a:pPr algn="l"/>
            <a:r>
              <a:rPr lang="en-GB" sz="1600" b="1" i="0" dirty="0">
                <a:solidFill>
                  <a:srgbClr val="444444"/>
                </a:solidFill>
                <a:effectLst/>
                <a:latin typeface="Arial" panose="020B0604020202020204" pitchFamily="34" charset="0"/>
              </a:rPr>
              <a:t>Leadership &amp; Management short course grant</a:t>
            </a:r>
          </a:p>
          <a:p>
            <a:pPr algn="l"/>
            <a:r>
              <a:rPr lang="en-GB" sz="1600" b="0" i="0" dirty="0">
                <a:solidFill>
                  <a:srgbClr val="444444"/>
                </a:solidFill>
                <a:effectLst/>
                <a:latin typeface="Arial" panose="020B0604020202020204" pitchFamily="34" charset="0"/>
              </a:rPr>
              <a:t>From 1 April 2022, you can now receive a grant of £70 for each Leadership &amp; Management short course standard achieved through an approved training organisation (ATO). The ATO will apply for this grant on your behalf.</a:t>
            </a:r>
          </a:p>
          <a:p>
            <a:pPr algn="l"/>
            <a:r>
              <a:rPr lang="en-GB" sz="1600" b="1" i="0" dirty="0">
                <a:solidFill>
                  <a:srgbClr val="444444"/>
                </a:solidFill>
                <a:effectLst/>
                <a:latin typeface="Arial" panose="020B0604020202020204" pitchFamily="34" charset="0"/>
              </a:rPr>
              <a:t>CITB Occupational Traineeship (England Only)</a:t>
            </a:r>
          </a:p>
          <a:p>
            <a:pPr algn="l"/>
            <a:r>
              <a:rPr lang="en-GB" sz="1600" b="0" i="0" dirty="0">
                <a:solidFill>
                  <a:srgbClr val="444444"/>
                </a:solidFill>
                <a:effectLst/>
                <a:latin typeface="Arial" panose="020B0604020202020204" pitchFamily="34" charset="0"/>
              </a:rPr>
              <a:t>A £1,000 grant is available for the completion of a CITB Occupational Traineeship in England.</a:t>
            </a:r>
          </a:p>
          <a:p>
            <a:endParaRPr lang="en-GB" dirty="0"/>
          </a:p>
        </p:txBody>
      </p:sp>
      <p:sp>
        <p:nvSpPr>
          <p:cNvPr id="3" name="Title 2">
            <a:extLst>
              <a:ext uri="{FF2B5EF4-FFF2-40B4-BE49-F238E27FC236}">
                <a16:creationId xmlns:a16="http://schemas.microsoft.com/office/drawing/2014/main" id="{3EEF912F-F9EF-43FD-B38A-CC2C0AD42E72}"/>
              </a:ext>
            </a:extLst>
          </p:cNvPr>
          <p:cNvSpPr>
            <a:spLocks noGrp="1"/>
          </p:cNvSpPr>
          <p:nvPr>
            <p:ph type="title"/>
          </p:nvPr>
        </p:nvSpPr>
        <p:spPr/>
        <p:txBody>
          <a:bodyPr>
            <a:normAutofit fontScale="90000"/>
          </a:bodyPr>
          <a:lstStyle/>
          <a:p>
            <a:r>
              <a:rPr lang="en-GB" dirty="0"/>
              <a:t>What’s new for 2022 - 2023</a:t>
            </a:r>
          </a:p>
        </p:txBody>
      </p:sp>
    </p:spTree>
    <p:extLst>
      <p:ext uri="{BB962C8B-B14F-4D97-AF65-F5344CB8AC3E}">
        <p14:creationId xmlns:p14="http://schemas.microsoft.com/office/powerpoint/2010/main" val="2583865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0796C4-26D2-4F8B-9C42-CF7B4827262E}"/>
              </a:ext>
            </a:extLst>
          </p:cNvPr>
          <p:cNvSpPr>
            <a:spLocks noGrp="1"/>
          </p:cNvSpPr>
          <p:nvPr>
            <p:ph type="body" sz="quarter" idx="10"/>
          </p:nvPr>
        </p:nvSpPr>
        <p:spPr>
          <a:xfrm>
            <a:off x="393701" y="1863523"/>
            <a:ext cx="8919632" cy="4378251"/>
          </a:xfrm>
        </p:spPr>
        <p:txBody>
          <a:bodyPr/>
          <a:lstStyle/>
          <a:p>
            <a:endParaRPr lang="en-GB" b="0" i="0" dirty="0">
              <a:solidFill>
                <a:srgbClr val="000000"/>
              </a:solidFill>
              <a:effectLst/>
              <a:latin typeface="Arial" panose="020B0604020202020204" pitchFamily="34" charset="0"/>
            </a:endParaRPr>
          </a:p>
          <a:p>
            <a:endParaRPr lang="en-GB" dirty="0">
              <a:solidFill>
                <a:srgbClr val="000000"/>
              </a:solidFill>
              <a:latin typeface="Arial" panose="020B0604020202020204" pitchFamily="34" charset="0"/>
            </a:endParaRPr>
          </a:p>
          <a:p>
            <a:r>
              <a:rPr lang="en-GB" b="0" i="0" dirty="0">
                <a:solidFill>
                  <a:srgbClr val="000000"/>
                </a:solidFill>
                <a:effectLst/>
                <a:latin typeface="Arial" panose="020B0604020202020204" pitchFamily="34" charset="0"/>
              </a:rPr>
              <a:t>CITB is launching a new commission on the 22nd September 2022.  </a:t>
            </a:r>
          </a:p>
          <a:p>
            <a:r>
              <a:rPr lang="en-GB" b="0" i="0" dirty="0">
                <a:solidFill>
                  <a:srgbClr val="000000"/>
                </a:solidFill>
                <a:effectLst/>
                <a:latin typeface="Arial" panose="020B0604020202020204" pitchFamily="34" charset="0"/>
              </a:rPr>
              <a:t>The commission intends to fund 10,500 newly C-ILM qualified Construction front line managers by providing free access to 5 ILM modules to attain a level 3 certificate in Leadership and Management Practice for the Construction and Built Environment Sector, with a budget of £10.5M.</a:t>
            </a:r>
          </a:p>
          <a:p>
            <a:endParaRPr lang="en-GB" dirty="0">
              <a:solidFill>
                <a:srgbClr val="000000"/>
              </a:solidFill>
              <a:latin typeface="Arial" panose="020B0604020202020204" pitchFamily="34" charset="0"/>
            </a:endParaRPr>
          </a:p>
          <a:p>
            <a:r>
              <a:rPr lang="en-GB" dirty="0">
                <a:solidFill>
                  <a:srgbClr val="000000"/>
                </a:solidFill>
                <a:latin typeface="Arial" panose="020B0604020202020204" pitchFamily="34" charset="0"/>
              </a:rPr>
              <a:t># this event will be recorded</a:t>
            </a:r>
            <a:endParaRPr lang="en-GB" dirty="0"/>
          </a:p>
        </p:txBody>
      </p:sp>
      <p:sp>
        <p:nvSpPr>
          <p:cNvPr id="3" name="Title 2">
            <a:extLst>
              <a:ext uri="{FF2B5EF4-FFF2-40B4-BE49-F238E27FC236}">
                <a16:creationId xmlns:a16="http://schemas.microsoft.com/office/drawing/2014/main" id="{468D6BC4-00B8-4B52-B665-60F7D9D62F2E}"/>
              </a:ext>
            </a:extLst>
          </p:cNvPr>
          <p:cNvSpPr>
            <a:spLocks noGrp="1"/>
          </p:cNvSpPr>
          <p:nvPr>
            <p:ph type="title"/>
          </p:nvPr>
        </p:nvSpPr>
        <p:spPr/>
        <p:txBody>
          <a:bodyPr>
            <a:normAutofit fontScale="90000"/>
          </a:bodyPr>
          <a:lstStyle/>
          <a:p>
            <a:br>
              <a:rPr lang="en-GB" dirty="0"/>
            </a:br>
            <a:br>
              <a:rPr lang="en-GB" dirty="0"/>
            </a:br>
            <a:r>
              <a:rPr lang="en-GB" dirty="0"/>
              <a:t>Leadership &amp; Management direct delivery tender launch</a:t>
            </a:r>
          </a:p>
        </p:txBody>
      </p:sp>
    </p:spTree>
    <p:extLst>
      <p:ext uri="{BB962C8B-B14F-4D97-AF65-F5344CB8AC3E}">
        <p14:creationId xmlns:p14="http://schemas.microsoft.com/office/powerpoint/2010/main" val="522190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393465" y="3429000"/>
            <a:ext cx="8456245" cy="3233057"/>
          </a:xfrm>
        </p:spPr>
        <p:txBody>
          <a:bodyPr/>
          <a:lstStyle/>
          <a:p>
            <a:pPr marL="456565" indent="-456565">
              <a:spcBef>
                <a:spcPts val="1000"/>
              </a:spcBef>
            </a:pPr>
            <a:r>
              <a:rPr lang="en-GB" b="1" dirty="0">
                <a:solidFill>
                  <a:srgbClr val="000000"/>
                </a:solidFill>
                <a:ea typeface="+mn-lt"/>
                <a:cs typeface="+mn-lt"/>
              </a:rPr>
              <a:t>Jacquee Say </a:t>
            </a:r>
            <a:r>
              <a:rPr lang="en-GB" dirty="0">
                <a:solidFill>
                  <a:srgbClr val="000000"/>
                </a:solidFill>
                <a:ea typeface="+mn-lt"/>
                <a:cs typeface="+mn-lt"/>
              </a:rPr>
              <a:t>Engagement Adviser for Solent &amp; IOW </a:t>
            </a:r>
            <a:r>
              <a:rPr lang="en-GB" dirty="0">
                <a:solidFill>
                  <a:srgbClr val="000000"/>
                </a:solidFill>
                <a:ea typeface="+mn-lt"/>
                <a:cs typeface="+mn-lt"/>
                <a:hlinkClick r:id="rId3">
                  <a:extLst>
                    <a:ext uri="{A12FA001-AC4F-418D-AE19-62706E023703}">
                      <ahyp:hlinkClr xmlns:ahyp="http://schemas.microsoft.com/office/drawing/2018/hyperlinkcolor" val="tx"/>
                    </a:ext>
                  </a:extLst>
                </a:hlinkClick>
              </a:rPr>
              <a:t>jacquee.say@citb.co.uk</a:t>
            </a:r>
            <a:r>
              <a:rPr lang="en-GB" dirty="0">
                <a:solidFill>
                  <a:srgbClr val="000000"/>
                </a:solidFill>
                <a:ea typeface="+mn-lt"/>
                <a:cs typeface="+mn-lt"/>
              </a:rPr>
              <a:t> </a:t>
            </a:r>
            <a:r>
              <a:rPr lang="en-GB" dirty="0" err="1">
                <a:solidFill>
                  <a:srgbClr val="000000"/>
                </a:solidFill>
                <a:ea typeface="+mn-lt"/>
                <a:cs typeface="+mn-lt"/>
              </a:rPr>
              <a:t>tel</a:t>
            </a:r>
            <a:r>
              <a:rPr lang="en-GB" dirty="0">
                <a:solidFill>
                  <a:srgbClr val="000000"/>
                </a:solidFill>
                <a:ea typeface="+mn-lt"/>
                <a:cs typeface="+mn-lt"/>
              </a:rPr>
              <a:t>: </a:t>
            </a:r>
            <a:r>
              <a:rPr lang="en-GB" b="1" dirty="0">
                <a:solidFill>
                  <a:srgbClr val="000000"/>
                </a:solidFill>
                <a:ea typeface="+mn-lt"/>
                <a:cs typeface="+mn-lt"/>
              </a:rPr>
              <a:t>07917 556997</a:t>
            </a:r>
            <a:endParaRPr lang="en-US" dirty="0">
              <a:solidFill>
                <a:srgbClr val="000000"/>
              </a:solidFill>
              <a:ea typeface="+mn-lt"/>
              <a:cs typeface="+mn-lt"/>
            </a:endParaRPr>
          </a:p>
          <a:p>
            <a:pPr marL="456565" indent="-456565">
              <a:spcBef>
                <a:spcPts val="1000"/>
              </a:spcBef>
            </a:pPr>
            <a:r>
              <a:rPr lang="en-GB" b="1" dirty="0">
                <a:solidFill>
                  <a:srgbClr val="000000"/>
                </a:solidFill>
                <a:ea typeface="+mn-lt"/>
                <a:cs typeface="+mn-lt"/>
              </a:rPr>
              <a:t>Liz Steel </a:t>
            </a:r>
            <a:r>
              <a:rPr lang="en-GB" dirty="0">
                <a:solidFill>
                  <a:srgbClr val="000000"/>
                </a:solidFill>
                <a:ea typeface="+mn-lt"/>
                <a:cs typeface="+mn-lt"/>
              </a:rPr>
              <a:t>Customer Engagement Manager </a:t>
            </a:r>
            <a:r>
              <a:rPr lang="en-GB" dirty="0">
                <a:solidFill>
                  <a:srgbClr val="000000"/>
                </a:solidFill>
                <a:ea typeface="+mn-lt"/>
                <a:cs typeface="+mn-lt"/>
                <a:hlinkClick r:id="rId4">
                  <a:extLst>
                    <a:ext uri="{A12FA001-AC4F-418D-AE19-62706E023703}">
                      <ahyp:hlinkClr xmlns:ahyp="http://schemas.microsoft.com/office/drawing/2018/hyperlinkcolor" val="tx"/>
                    </a:ext>
                  </a:extLst>
                </a:hlinkClick>
              </a:rPr>
              <a:t>liz.steel@citb.co.uk</a:t>
            </a:r>
            <a:r>
              <a:rPr lang="en-GB" dirty="0">
                <a:solidFill>
                  <a:srgbClr val="000000"/>
                </a:solidFill>
                <a:ea typeface="+mn-lt"/>
                <a:cs typeface="+mn-lt"/>
              </a:rPr>
              <a:t> </a:t>
            </a:r>
            <a:r>
              <a:rPr lang="en-GB" dirty="0" err="1">
                <a:solidFill>
                  <a:srgbClr val="000000"/>
                </a:solidFill>
                <a:ea typeface="+mn-lt"/>
                <a:cs typeface="+mn-lt"/>
              </a:rPr>
              <a:t>tel</a:t>
            </a:r>
            <a:r>
              <a:rPr lang="en-GB" dirty="0">
                <a:solidFill>
                  <a:srgbClr val="000000"/>
                </a:solidFill>
                <a:ea typeface="+mn-lt"/>
                <a:cs typeface="+mn-lt"/>
              </a:rPr>
              <a:t>: </a:t>
            </a:r>
            <a:r>
              <a:rPr lang="en-GB" b="1" dirty="0">
                <a:solidFill>
                  <a:srgbClr val="000000"/>
                </a:solidFill>
                <a:effectLst/>
                <a:ea typeface="Calibri" panose="020F0502020204030204" pitchFamily="34" charset="0"/>
              </a:rPr>
              <a:t>07768 003933</a:t>
            </a:r>
          </a:p>
          <a:p>
            <a:pPr marL="456565" indent="-456565">
              <a:spcBef>
                <a:spcPts val="1000"/>
              </a:spcBef>
            </a:pPr>
            <a:r>
              <a:rPr lang="en-GB" b="1" dirty="0">
                <a:solidFill>
                  <a:srgbClr val="000000"/>
                </a:solidFill>
                <a:ea typeface="+mn-lt"/>
                <a:cs typeface="+mn-lt"/>
              </a:rPr>
              <a:t>Natalie Sprake </a:t>
            </a:r>
            <a:r>
              <a:rPr lang="en-GB" dirty="0">
                <a:solidFill>
                  <a:srgbClr val="000000"/>
                </a:solidFill>
                <a:ea typeface="+mn-lt"/>
                <a:cs typeface="+mn-lt"/>
              </a:rPr>
              <a:t>Engagement Adviser for North Hampshire </a:t>
            </a:r>
            <a:r>
              <a:rPr lang="en-GB" dirty="0">
                <a:solidFill>
                  <a:srgbClr val="000000"/>
                </a:solidFill>
                <a:ea typeface="+mn-lt"/>
                <a:cs typeface="+mn-lt"/>
                <a:hlinkClick r:id="rId5">
                  <a:extLst>
                    <a:ext uri="{A12FA001-AC4F-418D-AE19-62706E023703}">
                      <ahyp:hlinkClr xmlns:ahyp="http://schemas.microsoft.com/office/drawing/2018/hyperlinkcolor" val="tx"/>
                    </a:ext>
                  </a:extLst>
                </a:hlinkClick>
              </a:rPr>
              <a:t>Natalie.sprake@citb.co.uk</a:t>
            </a:r>
            <a:r>
              <a:rPr lang="en-GB" dirty="0">
                <a:solidFill>
                  <a:srgbClr val="000000"/>
                </a:solidFill>
                <a:ea typeface="+mn-lt"/>
                <a:cs typeface="+mn-lt"/>
              </a:rPr>
              <a:t> </a:t>
            </a:r>
            <a:r>
              <a:rPr lang="en-GB" dirty="0" err="1">
                <a:solidFill>
                  <a:srgbClr val="000000"/>
                </a:solidFill>
                <a:ea typeface="+mn-lt"/>
                <a:cs typeface="+mn-lt"/>
              </a:rPr>
              <a:t>tel</a:t>
            </a:r>
            <a:r>
              <a:rPr lang="en-GB" dirty="0">
                <a:solidFill>
                  <a:srgbClr val="000000"/>
                </a:solidFill>
                <a:ea typeface="+mn-lt"/>
                <a:cs typeface="+mn-lt"/>
              </a:rPr>
              <a:t>:</a:t>
            </a:r>
            <a:r>
              <a:rPr lang="en-GB" b="1" dirty="0">
                <a:solidFill>
                  <a:srgbClr val="000000"/>
                </a:solidFill>
                <a:ea typeface="+mn-lt"/>
                <a:cs typeface="+mn-lt"/>
              </a:rPr>
              <a:t> 07768 178124</a:t>
            </a:r>
          </a:p>
          <a:p>
            <a:endParaRPr lang="en-US" dirty="0"/>
          </a:p>
        </p:txBody>
      </p:sp>
      <p:sp>
        <p:nvSpPr>
          <p:cNvPr id="5" name="Title 4"/>
          <p:cNvSpPr>
            <a:spLocks noGrp="1"/>
          </p:cNvSpPr>
          <p:nvPr>
            <p:ph type="title"/>
          </p:nvPr>
        </p:nvSpPr>
        <p:spPr>
          <a:xfrm>
            <a:off x="3054779" y="1343600"/>
            <a:ext cx="11288419" cy="1231583"/>
          </a:xfrm>
        </p:spPr>
        <p:txBody>
          <a:bodyPr/>
          <a:lstStyle/>
          <a:p>
            <a:r>
              <a:rPr lang="en-US" dirty="0">
                <a:solidFill>
                  <a:srgbClr val="C00000"/>
                </a:solidFill>
              </a:rPr>
              <a:t>Thank You</a:t>
            </a:r>
          </a:p>
        </p:txBody>
      </p:sp>
    </p:spTree>
    <p:extLst>
      <p:ext uri="{BB962C8B-B14F-4D97-AF65-F5344CB8AC3E}">
        <p14:creationId xmlns:p14="http://schemas.microsoft.com/office/powerpoint/2010/main" val="4138533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887</Words>
  <Application>Microsoft Office PowerPoint</Application>
  <PresentationFormat>Widescreen</PresentationFormat>
  <Paragraphs>104</Paragraphs>
  <Slides>9</Slides>
  <Notes>7</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CITB Update – HCTA Meeting 20th September 2022</vt:lpstr>
      <vt:lpstr>New Plant Grants</vt:lpstr>
      <vt:lpstr>PowerPoint Presentation</vt:lpstr>
      <vt:lpstr>Current grant rates and the expected grant rates for the eight new standards are detailed below: </vt:lpstr>
      <vt:lpstr>Leadership and Management Modules</vt:lpstr>
      <vt:lpstr>Standards</vt:lpstr>
      <vt:lpstr>What’s new for 2022 - 2023</vt:lpstr>
      <vt:lpstr>  Leadership &amp; Management direct delivery tender launch</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CITB Update – HCTA Meeting 20th September 2022</dc:title>
  <dc:creator>Jacquee Say</dc:creator>
  <cp:lastModifiedBy>Jacquee Say</cp:lastModifiedBy>
  <cp:revision>1</cp:revision>
  <cp:lastPrinted>2022-09-13T12:53:52Z</cp:lastPrinted>
  <dcterms:created xsi:type="dcterms:W3CDTF">2022-09-13T12:44:48Z</dcterms:created>
  <dcterms:modified xsi:type="dcterms:W3CDTF">2022-09-15T09:43:31Z</dcterms:modified>
</cp:coreProperties>
</file>