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8" r:id="rId3"/>
    <p:sldId id="343" r:id="rId4"/>
    <p:sldId id="360" r:id="rId5"/>
    <p:sldId id="361" r:id="rId6"/>
    <p:sldId id="358" r:id="rId7"/>
    <p:sldId id="357" r:id="rId8"/>
    <p:sldId id="359" r:id="rId9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E4B48E8-027B-4A7B-AF85-70F3C1DE599F}">
          <p14:sldIdLst>
            <p14:sldId id="256"/>
            <p14:sldId id="308"/>
            <p14:sldId id="343"/>
            <p14:sldId id="360"/>
            <p14:sldId id="361"/>
            <p14:sldId id="358"/>
            <p14:sldId id="357"/>
            <p14:sldId id="359"/>
          </p14:sldIdLst>
        </p14:section>
        <p14:section name="Untitled Section" id="{F87D7FD0-394E-4D8A-87F2-D0AECB5A1B3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862BA6-9049-45E5-AA3A-375148C0518B}" v="42" dt="2022-03-14T10:55:34.2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41" autoAdjust="0"/>
    <p:restoredTop sz="87571" autoAdjust="0"/>
  </p:normalViewPr>
  <p:slideViewPr>
    <p:cSldViewPr>
      <p:cViewPr varScale="1">
        <p:scale>
          <a:sx n="75" d="100"/>
          <a:sy n="75" d="100"/>
        </p:scale>
        <p:origin x="1632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yn Hinton" userId="77faf26d-e395-4a36-9433-9f14fadffdc4" providerId="ADAL" clId="{E98EB945-EBF4-41C7-A015-2493F8773B3C}"/>
    <pc:docChg chg="undo custSel addSld delSld modSld addSection delSection modSection">
      <pc:chgData name="Carolyn Hinton" userId="77faf26d-e395-4a36-9433-9f14fadffdc4" providerId="ADAL" clId="{E98EB945-EBF4-41C7-A015-2493F8773B3C}" dt="2021-06-21T17:46:36.190" v="155" actId="14100"/>
      <pc:docMkLst>
        <pc:docMk/>
      </pc:docMkLst>
      <pc:sldChg chg="del">
        <pc:chgData name="Carolyn Hinton" userId="77faf26d-e395-4a36-9433-9f14fadffdc4" providerId="ADAL" clId="{E98EB945-EBF4-41C7-A015-2493F8773B3C}" dt="2021-06-21T17:00:09.487" v="8" actId="2696"/>
        <pc:sldMkLst>
          <pc:docMk/>
          <pc:sldMk cId="785586940" sldId="346"/>
        </pc:sldMkLst>
      </pc:sldChg>
      <pc:sldChg chg="del">
        <pc:chgData name="Carolyn Hinton" userId="77faf26d-e395-4a36-9433-9f14fadffdc4" providerId="ADAL" clId="{E98EB945-EBF4-41C7-A015-2493F8773B3C}" dt="2021-06-21T17:00:09.487" v="8" actId="2696"/>
        <pc:sldMkLst>
          <pc:docMk/>
          <pc:sldMk cId="2633042113" sldId="348"/>
        </pc:sldMkLst>
      </pc:sldChg>
      <pc:sldChg chg="modSp mod">
        <pc:chgData name="Carolyn Hinton" userId="77faf26d-e395-4a36-9433-9f14fadffdc4" providerId="ADAL" clId="{E98EB945-EBF4-41C7-A015-2493F8773B3C}" dt="2021-06-21T16:59:10.184" v="3" actId="20577"/>
        <pc:sldMkLst>
          <pc:docMk/>
          <pc:sldMk cId="2925067758" sldId="350"/>
        </pc:sldMkLst>
        <pc:spChg chg="mod">
          <ac:chgData name="Carolyn Hinton" userId="77faf26d-e395-4a36-9433-9f14fadffdc4" providerId="ADAL" clId="{E98EB945-EBF4-41C7-A015-2493F8773B3C}" dt="2021-06-21T16:59:10.184" v="3" actId="20577"/>
          <ac:spMkLst>
            <pc:docMk/>
            <pc:sldMk cId="2925067758" sldId="350"/>
            <ac:spMk id="2" creationId="{00000000-0000-0000-0000-000000000000}"/>
          </ac:spMkLst>
        </pc:spChg>
      </pc:sldChg>
      <pc:sldChg chg="del">
        <pc:chgData name="Carolyn Hinton" userId="77faf26d-e395-4a36-9433-9f14fadffdc4" providerId="ADAL" clId="{E98EB945-EBF4-41C7-A015-2493F8773B3C}" dt="2021-06-21T17:00:09.487" v="8" actId="2696"/>
        <pc:sldMkLst>
          <pc:docMk/>
          <pc:sldMk cId="3564797277" sldId="353"/>
        </pc:sldMkLst>
      </pc:sldChg>
      <pc:sldChg chg="new del">
        <pc:chgData name="Carolyn Hinton" userId="77faf26d-e395-4a36-9433-9f14fadffdc4" providerId="ADAL" clId="{E98EB945-EBF4-41C7-A015-2493F8773B3C}" dt="2021-06-21T16:59:44.801" v="5" actId="2696"/>
        <pc:sldMkLst>
          <pc:docMk/>
          <pc:sldMk cId="552457938" sldId="354"/>
        </pc:sldMkLst>
      </pc:sldChg>
      <pc:sldChg chg="new del">
        <pc:chgData name="Carolyn Hinton" userId="77faf26d-e395-4a36-9433-9f14fadffdc4" providerId="ADAL" clId="{E98EB945-EBF4-41C7-A015-2493F8773B3C}" dt="2021-06-21T17:00:09.487" v="8" actId="2696"/>
        <pc:sldMkLst>
          <pc:docMk/>
          <pc:sldMk cId="1803485110" sldId="355"/>
        </pc:sldMkLst>
      </pc:sldChg>
      <pc:sldChg chg="new del">
        <pc:chgData name="Carolyn Hinton" userId="77faf26d-e395-4a36-9433-9f14fadffdc4" providerId="ADAL" clId="{E98EB945-EBF4-41C7-A015-2493F8773B3C}" dt="2021-06-21T17:00:09.487" v="8" actId="2696"/>
        <pc:sldMkLst>
          <pc:docMk/>
          <pc:sldMk cId="522425866" sldId="356"/>
        </pc:sldMkLst>
      </pc:sldChg>
      <pc:sldChg chg="modSp add mod modAnim">
        <pc:chgData name="Carolyn Hinton" userId="77faf26d-e395-4a36-9433-9f14fadffdc4" providerId="ADAL" clId="{E98EB945-EBF4-41C7-A015-2493F8773B3C}" dt="2021-06-21T17:13:15.234" v="117"/>
        <pc:sldMkLst>
          <pc:docMk/>
          <pc:sldMk cId="2380205517" sldId="357"/>
        </pc:sldMkLst>
        <pc:spChg chg="mod">
          <ac:chgData name="Carolyn Hinton" userId="77faf26d-e395-4a36-9433-9f14fadffdc4" providerId="ADAL" clId="{E98EB945-EBF4-41C7-A015-2493F8773B3C}" dt="2021-06-21T17:08:57.737" v="111" actId="255"/>
          <ac:spMkLst>
            <pc:docMk/>
            <pc:sldMk cId="2380205517" sldId="357"/>
            <ac:spMk id="2" creationId="{00000000-0000-0000-0000-000000000000}"/>
          </ac:spMkLst>
        </pc:spChg>
      </pc:sldChg>
      <pc:sldChg chg="addSp modSp add mod">
        <pc:chgData name="Carolyn Hinton" userId="77faf26d-e395-4a36-9433-9f14fadffdc4" providerId="ADAL" clId="{E98EB945-EBF4-41C7-A015-2493F8773B3C}" dt="2021-06-21T17:42:24.168" v="144" actId="14100"/>
        <pc:sldMkLst>
          <pc:docMk/>
          <pc:sldMk cId="557301311" sldId="358"/>
        </pc:sldMkLst>
        <pc:spChg chg="mod">
          <ac:chgData name="Carolyn Hinton" userId="77faf26d-e395-4a36-9433-9f14fadffdc4" providerId="ADAL" clId="{E98EB945-EBF4-41C7-A015-2493F8773B3C}" dt="2021-06-21T17:37:46.854" v="120" actId="20577"/>
          <ac:spMkLst>
            <pc:docMk/>
            <pc:sldMk cId="557301311" sldId="358"/>
            <ac:spMk id="2" creationId="{00000000-0000-0000-0000-000000000000}"/>
          </ac:spMkLst>
        </pc:spChg>
        <pc:spChg chg="add mod">
          <ac:chgData name="Carolyn Hinton" userId="77faf26d-e395-4a36-9433-9f14fadffdc4" providerId="ADAL" clId="{E98EB945-EBF4-41C7-A015-2493F8773B3C}" dt="2021-06-21T17:42:24.168" v="144" actId="14100"/>
          <ac:spMkLst>
            <pc:docMk/>
            <pc:sldMk cId="557301311" sldId="358"/>
            <ac:spMk id="5" creationId="{0E13A9B5-007C-49D0-ACB3-7F0984CC32B9}"/>
          </ac:spMkLst>
        </pc:spChg>
      </pc:sldChg>
      <pc:sldChg chg="add del">
        <pc:chgData name="Carolyn Hinton" userId="77faf26d-e395-4a36-9433-9f14fadffdc4" providerId="ADAL" clId="{E98EB945-EBF4-41C7-A015-2493F8773B3C}" dt="2021-06-21T17:00:09.487" v="8" actId="2696"/>
        <pc:sldMkLst>
          <pc:docMk/>
          <pc:sldMk cId="3651888637" sldId="358"/>
        </pc:sldMkLst>
      </pc:sldChg>
      <pc:sldChg chg="new del">
        <pc:chgData name="Carolyn Hinton" userId="77faf26d-e395-4a36-9433-9f14fadffdc4" providerId="ADAL" clId="{E98EB945-EBF4-41C7-A015-2493F8773B3C}" dt="2021-06-21T17:45:19.998" v="146" actId="680"/>
        <pc:sldMkLst>
          <pc:docMk/>
          <pc:sldMk cId="475527019" sldId="359"/>
        </pc:sldMkLst>
      </pc:sldChg>
      <pc:sldChg chg="addSp modSp add mod modAnim">
        <pc:chgData name="Carolyn Hinton" userId="77faf26d-e395-4a36-9433-9f14fadffdc4" providerId="ADAL" clId="{E98EB945-EBF4-41C7-A015-2493F8773B3C}" dt="2021-06-21T17:46:36.190" v="155" actId="14100"/>
        <pc:sldMkLst>
          <pc:docMk/>
          <pc:sldMk cId="2654583850" sldId="359"/>
        </pc:sldMkLst>
        <pc:spChg chg="mod">
          <ac:chgData name="Carolyn Hinton" userId="77faf26d-e395-4a36-9433-9f14fadffdc4" providerId="ADAL" clId="{E98EB945-EBF4-41C7-A015-2493F8773B3C}" dt="2021-06-21T17:45:42.310" v="148" actId="20577"/>
          <ac:spMkLst>
            <pc:docMk/>
            <pc:sldMk cId="2654583850" sldId="359"/>
            <ac:spMk id="2" creationId="{00000000-0000-0000-0000-000000000000}"/>
          </ac:spMkLst>
        </pc:spChg>
        <pc:spChg chg="add mod">
          <ac:chgData name="Carolyn Hinton" userId="77faf26d-e395-4a36-9433-9f14fadffdc4" providerId="ADAL" clId="{E98EB945-EBF4-41C7-A015-2493F8773B3C}" dt="2021-06-21T17:46:36.190" v="155" actId="14100"/>
          <ac:spMkLst>
            <pc:docMk/>
            <pc:sldMk cId="2654583850" sldId="359"/>
            <ac:spMk id="5" creationId="{1B346015-6BD7-429A-8121-EC62CEABD925}"/>
          </ac:spMkLst>
        </pc:spChg>
      </pc:sldChg>
    </pc:docChg>
  </pc:docChgLst>
  <pc:docChgLst>
    <pc:chgData name="Carolyn Hinton" userId="77faf26d-e395-4a36-9433-9f14fadffdc4" providerId="ADAL" clId="{32862BA6-9049-45E5-AA3A-375148C0518B}"/>
    <pc:docChg chg="undo custSel addSld delSld modSld modSection">
      <pc:chgData name="Carolyn Hinton" userId="77faf26d-e395-4a36-9433-9f14fadffdc4" providerId="ADAL" clId="{32862BA6-9049-45E5-AA3A-375148C0518B}" dt="2022-03-14T18:19:31.841" v="796" actId="20577"/>
      <pc:docMkLst>
        <pc:docMk/>
      </pc:docMkLst>
      <pc:sldChg chg="modSp mod">
        <pc:chgData name="Carolyn Hinton" userId="77faf26d-e395-4a36-9433-9f14fadffdc4" providerId="ADAL" clId="{32862BA6-9049-45E5-AA3A-375148C0518B}" dt="2022-03-09T09:42:29.441" v="33" actId="20577"/>
        <pc:sldMkLst>
          <pc:docMk/>
          <pc:sldMk cId="603418704" sldId="256"/>
        </pc:sldMkLst>
        <pc:spChg chg="mod">
          <ac:chgData name="Carolyn Hinton" userId="77faf26d-e395-4a36-9433-9f14fadffdc4" providerId="ADAL" clId="{32862BA6-9049-45E5-AA3A-375148C0518B}" dt="2022-03-09T09:42:29.441" v="33" actId="20577"/>
          <ac:spMkLst>
            <pc:docMk/>
            <pc:sldMk cId="603418704" sldId="256"/>
            <ac:spMk id="3" creationId="{00000000-0000-0000-0000-000000000000}"/>
          </ac:spMkLst>
        </pc:spChg>
      </pc:sldChg>
      <pc:sldChg chg="addSp delSp modSp mod">
        <pc:chgData name="Carolyn Hinton" userId="77faf26d-e395-4a36-9433-9f14fadffdc4" providerId="ADAL" clId="{32862BA6-9049-45E5-AA3A-375148C0518B}" dt="2022-03-09T12:32:19.416" v="587"/>
        <pc:sldMkLst>
          <pc:docMk/>
          <pc:sldMk cId="2350201153" sldId="308"/>
        </pc:sldMkLst>
        <pc:spChg chg="add mod">
          <ac:chgData name="Carolyn Hinton" userId="77faf26d-e395-4a36-9433-9f14fadffdc4" providerId="ADAL" clId="{32862BA6-9049-45E5-AA3A-375148C0518B}" dt="2022-03-09T12:32:19.416" v="587"/>
          <ac:spMkLst>
            <pc:docMk/>
            <pc:sldMk cId="2350201153" sldId="308"/>
            <ac:spMk id="6" creationId="{57458638-5379-4A89-8897-2A3596AC2F0B}"/>
          </ac:spMkLst>
        </pc:spChg>
        <pc:picChg chg="del">
          <ac:chgData name="Carolyn Hinton" userId="77faf26d-e395-4a36-9433-9f14fadffdc4" providerId="ADAL" clId="{32862BA6-9049-45E5-AA3A-375148C0518B}" dt="2022-03-09T11:26:52.020" v="482" actId="478"/>
          <ac:picMkLst>
            <pc:docMk/>
            <pc:sldMk cId="2350201153" sldId="308"/>
            <ac:picMk id="5" creationId="{BB1B2B0A-1397-4F75-AA7A-87A1446C7A74}"/>
          </ac:picMkLst>
        </pc:picChg>
      </pc:sldChg>
      <pc:sldChg chg="addSp delSp modSp mod">
        <pc:chgData name="Carolyn Hinton" userId="77faf26d-e395-4a36-9433-9f14fadffdc4" providerId="ADAL" clId="{32862BA6-9049-45E5-AA3A-375148C0518B}" dt="2022-03-09T11:37:05.441" v="505" actId="20577"/>
        <pc:sldMkLst>
          <pc:docMk/>
          <pc:sldMk cId="2614853296" sldId="343"/>
        </pc:sldMkLst>
        <pc:spChg chg="del mod">
          <ac:chgData name="Carolyn Hinton" userId="77faf26d-e395-4a36-9433-9f14fadffdc4" providerId="ADAL" clId="{32862BA6-9049-45E5-AA3A-375148C0518B}" dt="2022-03-09T11:34:39.950" v="493"/>
          <ac:spMkLst>
            <pc:docMk/>
            <pc:sldMk cId="2614853296" sldId="343"/>
            <ac:spMk id="2" creationId="{00000000-0000-0000-0000-000000000000}"/>
          </ac:spMkLst>
        </pc:spChg>
        <pc:spChg chg="add mod">
          <ac:chgData name="Carolyn Hinton" userId="77faf26d-e395-4a36-9433-9f14fadffdc4" providerId="ADAL" clId="{32862BA6-9049-45E5-AA3A-375148C0518B}" dt="2022-03-09T11:37:05.441" v="505" actId="20577"/>
          <ac:spMkLst>
            <pc:docMk/>
            <pc:sldMk cId="2614853296" sldId="343"/>
            <ac:spMk id="5" creationId="{53F9B938-A3F6-43BE-914F-4D8F8DB12199}"/>
          </ac:spMkLst>
        </pc:spChg>
      </pc:sldChg>
      <pc:sldChg chg="del">
        <pc:chgData name="Carolyn Hinton" userId="77faf26d-e395-4a36-9433-9f14fadffdc4" providerId="ADAL" clId="{32862BA6-9049-45E5-AA3A-375148C0518B}" dt="2022-03-09T09:44:41.714" v="57" actId="2696"/>
        <pc:sldMkLst>
          <pc:docMk/>
          <pc:sldMk cId="2925067758" sldId="350"/>
        </pc:sldMkLst>
      </pc:sldChg>
      <pc:sldChg chg="modSp modAnim">
        <pc:chgData name="Carolyn Hinton" userId="77faf26d-e395-4a36-9433-9f14fadffdc4" providerId="ADAL" clId="{32862BA6-9049-45E5-AA3A-375148C0518B}" dt="2022-03-09T09:45:57.497" v="96" actId="20577"/>
        <pc:sldMkLst>
          <pc:docMk/>
          <pc:sldMk cId="2380205517" sldId="357"/>
        </pc:sldMkLst>
        <pc:spChg chg="mod">
          <ac:chgData name="Carolyn Hinton" userId="77faf26d-e395-4a36-9433-9f14fadffdc4" providerId="ADAL" clId="{32862BA6-9049-45E5-AA3A-375148C0518B}" dt="2022-03-09T09:45:57.497" v="96" actId="20577"/>
          <ac:spMkLst>
            <pc:docMk/>
            <pc:sldMk cId="2380205517" sldId="357"/>
            <ac:spMk id="2" creationId="{00000000-0000-0000-0000-000000000000}"/>
          </ac:spMkLst>
        </pc:spChg>
      </pc:sldChg>
      <pc:sldChg chg="modSp mod">
        <pc:chgData name="Carolyn Hinton" userId="77faf26d-e395-4a36-9433-9f14fadffdc4" providerId="ADAL" clId="{32862BA6-9049-45E5-AA3A-375148C0518B}" dt="2022-03-14T18:19:31.841" v="796" actId="20577"/>
        <pc:sldMkLst>
          <pc:docMk/>
          <pc:sldMk cId="557301311" sldId="358"/>
        </pc:sldMkLst>
        <pc:spChg chg="mod">
          <ac:chgData name="Carolyn Hinton" userId="77faf26d-e395-4a36-9433-9f14fadffdc4" providerId="ADAL" clId="{32862BA6-9049-45E5-AA3A-375148C0518B}" dt="2022-03-14T18:19:31.841" v="796" actId="20577"/>
          <ac:spMkLst>
            <pc:docMk/>
            <pc:sldMk cId="557301311" sldId="358"/>
            <ac:spMk id="5" creationId="{0E13A9B5-007C-49D0-ACB3-7F0984CC32B9}"/>
          </ac:spMkLst>
        </pc:spChg>
      </pc:sldChg>
      <pc:sldChg chg="modSp mod">
        <pc:chgData name="Carolyn Hinton" userId="77faf26d-e395-4a36-9433-9f14fadffdc4" providerId="ADAL" clId="{32862BA6-9049-45E5-AA3A-375148C0518B}" dt="2022-03-09T09:52:39.974" v="151" actId="20577"/>
        <pc:sldMkLst>
          <pc:docMk/>
          <pc:sldMk cId="2654583850" sldId="359"/>
        </pc:sldMkLst>
        <pc:spChg chg="mod">
          <ac:chgData name="Carolyn Hinton" userId="77faf26d-e395-4a36-9433-9f14fadffdc4" providerId="ADAL" clId="{32862BA6-9049-45E5-AA3A-375148C0518B}" dt="2022-03-09T09:52:39.974" v="151" actId="20577"/>
          <ac:spMkLst>
            <pc:docMk/>
            <pc:sldMk cId="2654583850" sldId="359"/>
            <ac:spMk id="5" creationId="{1B346015-6BD7-429A-8121-EC62CEABD925}"/>
          </ac:spMkLst>
        </pc:spChg>
      </pc:sldChg>
      <pc:sldChg chg="addSp modSp add mod">
        <pc:chgData name="Carolyn Hinton" userId="77faf26d-e395-4a36-9433-9f14fadffdc4" providerId="ADAL" clId="{32862BA6-9049-45E5-AA3A-375148C0518B}" dt="2022-03-09T11:38:38.859" v="562" actId="20577"/>
        <pc:sldMkLst>
          <pc:docMk/>
          <pc:sldMk cId="2609606921" sldId="360"/>
        </pc:sldMkLst>
        <pc:spChg chg="mod">
          <ac:chgData name="Carolyn Hinton" userId="77faf26d-e395-4a36-9433-9f14fadffdc4" providerId="ADAL" clId="{32862BA6-9049-45E5-AA3A-375148C0518B}" dt="2022-03-09T11:35:58.373" v="500" actId="6549"/>
          <ac:spMkLst>
            <pc:docMk/>
            <pc:sldMk cId="2609606921" sldId="360"/>
            <ac:spMk id="2" creationId="{00000000-0000-0000-0000-000000000000}"/>
          </ac:spMkLst>
        </pc:spChg>
        <pc:spChg chg="add mod">
          <ac:chgData name="Carolyn Hinton" userId="77faf26d-e395-4a36-9433-9f14fadffdc4" providerId="ADAL" clId="{32862BA6-9049-45E5-AA3A-375148C0518B}" dt="2022-03-09T11:38:38.859" v="562" actId="20577"/>
          <ac:spMkLst>
            <pc:docMk/>
            <pc:sldMk cId="2609606921" sldId="360"/>
            <ac:spMk id="5" creationId="{91CD1F0E-CAC0-49E5-A877-3C10FA60D957}"/>
          </ac:spMkLst>
        </pc:spChg>
      </pc:sldChg>
      <pc:sldChg chg="addSp delSp modSp new del mod">
        <pc:chgData name="Carolyn Hinton" userId="77faf26d-e395-4a36-9433-9f14fadffdc4" providerId="ADAL" clId="{32862BA6-9049-45E5-AA3A-375148C0518B}" dt="2022-03-09T11:28:57.559" v="488" actId="2696"/>
        <pc:sldMkLst>
          <pc:docMk/>
          <pc:sldMk cId="2948409983" sldId="360"/>
        </pc:sldMkLst>
        <pc:spChg chg="add del mod">
          <ac:chgData name="Carolyn Hinton" userId="77faf26d-e395-4a36-9433-9f14fadffdc4" providerId="ADAL" clId="{32862BA6-9049-45E5-AA3A-375148C0518B}" dt="2022-03-09T10:02:32.882" v="164" actId="22"/>
          <ac:spMkLst>
            <pc:docMk/>
            <pc:sldMk cId="2948409983" sldId="360"/>
            <ac:spMk id="3" creationId="{5C8D8458-3F5A-4C25-A085-BB3C181BF4E6}"/>
          </ac:spMkLst>
        </pc:spChg>
        <pc:spChg chg="add mod">
          <ac:chgData name="Carolyn Hinton" userId="77faf26d-e395-4a36-9433-9f14fadffdc4" providerId="ADAL" clId="{32862BA6-9049-45E5-AA3A-375148C0518B}" dt="2022-03-09T11:26:36.388" v="481" actId="20577"/>
          <ac:spMkLst>
            <pc:docMk/>
            <pc:sldMk cId="2948409983" sldId="360"/>
            <ac:spMk id="5" creationId="{5B7D7B08-657C-42BE-AAE2-B7F4636A4EB3}"/>
          </ac:spMkLst>
        </pc:spChg>
      </pc:sldChg>
      <pc:sldChg chg="addSp delSp modSp add del mod">
        <pc:chgData name="Carolyn Hinton" userId="77faf26d-e395-4a36-9433-9f14fadffdc4" providerId="ADAL" clId="{32862BA6-9049-45E5-AA3A-375148C0518B}" dt="2022-03-09T09:58:36.138" v="159" actId="2890"/>
        <pc:sldMkLst>
          <pc:docMk/>
          <pc:sldMk cId="3656642115" sldId="360"/>
        </pc:sldMkLst>
        <pc:spChg chg="add del">
          <ac:chgData name="Carolyn Hinton" userId="77faf26d-e395-4a36-9433-9f14fadffdc4" providerId="ADAL" clId="{32862BA6-9049-45E5-AA3A-375148C0518B}" dt="2022-03-09T09:55:02.332" v="156" actId="22"/>
          <ac:spMkLst>
            <pc:docMk/>
            <pc:sldMk cId="3656642115" sldId="360"/>
            <ac:spMk id="6" creationId="{B105E000-6FD6-4844-978A-9808CA596FCC}"/>
          </ac:spMkLst>
        </pc:spChg>
        <pc:picChg chg="mod">
          <ac:chgData name="Carolyn Hinton" userId="77faf26d-e395-4a36-9433-9f14fadffdc4" providerId="ADAL" clId="{32862BA6-9049-45E5-AA3A-375148C0518B}" dt="2022-03-09T09:57:34.590" v="158" actId="1076"/>
          <ac:picMkLst>
            <pc:docMk/>
            <pc:sldMk cId="3656642115" sldId="360"/>
            <ac:picMk id="5" creationId="{BB1B2B0A-1397-4F75-AA7A-87A1446C7A74}"/>
          </ac:picMkLst>
        </pc:picChg>
      </pc:sldChg>
      <pc:sldChg chg="add">
        <pc:chgData name="Carolyn Hinton" userId="77faf26d-e395-4a36-9433-9f14fadffdc4" providerId="ADAL" clId="{32862BA6-9049-45E5-AA3A-375148C0518B}" dt="2022-03-09T11:35:43.425" v="498" actId="2890"/>
        <pc:sldMkLst>
          <pc:docMk/>
          <pc:sldMk cId="2030556385" sldId="361"/>
        </pc:sldMkLst>
      </pc:sldChg>
      <pc:sldChg chg="new del">
        <pc:chgData name="Carolyn Hinton" userId="77faf26d-e395-4a36-9433-9f14fadffdc4" providerId="ADAL" clId="{32862BA6-9049-45E5-AA3A-375148C0518B}" dt="2022-03-14T10:55:45.100" v="761" actId="680"/>
        <pc:sldMkLst>
          <pc:docMk/>
          <pc:sldMk cId="3906739108" sldId="362"/>
        </pc:sldMkLst>
      </pc:sldChg>
      <pc:sldChg chg="add del">
        <pc:chgData name="Carolyn Hinton" userId="77faf26d-e395-4a36-9433-9f14fadffdc4" providerId="ADAL" clId="{32862BA6-9049-45E5-AA3A-375148C0518B}" dt="2022-03-14T10:55:34.247" v="760"/>
        <pc:sldMkLst>
          <pc:docMk/>
          <pc:sldMk cId="3903966381" sldId="36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84C03-3DC1-4ABC-8FC8-1A6943A5EF0B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4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4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1F5BA-EAB3-4C66-AA1F-9A65ED958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748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A734C-945C-47AB-A419-7AEEA00E2E1F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6313"/>
            <a:ext cx="5486400" cy="3916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7214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7214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E5D4A-1964-4E64-98D3-B2E813D603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31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E5D4A-1964-4E64-98D3-B2E813D6033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548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E5D4A-1964-4E64-98D3-B2E813D6033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9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E5D4A-1964-4E64-98D3-B2E813D6033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335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E5D4A-1964-4E64-98D3-B2E813D6033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111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E5D4A-1964-4E64-98D3-B2E813D6033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907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E5D4A-1964-4E64-98D3-B2E813D6033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662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E5D4A-1964-4E64-98D3-B2E813D6033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551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E5D4A-1964-4E64-98D3-B2E813D6033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042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741E-B254-434A-AAAC-244CDC1D848D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597E3-9BEE-4E69-BBCC-43D768F1E4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701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741E-B254-434A-AAAC-244CDC1D848D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597E3-9BEE-4E69-BBCC-43D768F1E4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109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741E-B254-434A-AAAC-244CDC1D848D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597E3-9BEE-4E69-BBCC-43D768F1E4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389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741E-B254-434A-AAAC-244CDC1D848D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597E3-9BEE-4E69-BBCC-43D768F1E4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088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741E-B254-434A-AAAC-244CDC1D848D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597E3-9BEE-4E69-BBCC-43D768F1E4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048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741E-B254-434A-AAAC-244CDC1D848D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597E3-9BEE-4E69-BBCC-43D768F1E4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98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741E-B254-434A-AAAC-244CDC1D848D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597E3-9BEE-4E69-BBCC-43D768F1E4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433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741E-B254-434A-AAAC-244CDC1D848D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597E3-9BEE-4E69-BBCC-43D768F1E4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902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741E-B254-434A-AAAC-244CDC1D848D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597E3-9BEE-4E69-BBCC-43D768F1E4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816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741E-B254-434A-AAAC-244CDC1D848D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597E3-9BEE-4E69-BBCC-43D768F1E4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485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741E-B254-434A-AAAC-244CDC1D848D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597E3-9BEE-4E69-BBCC-43D768F1E4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4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1741E-B254-434A-AAAC-244CDC1D848D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597E3-9BEE-4E69-BBCC-43D768F1E4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79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08111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68760"/>
            <a:ext cx="6400800" cy="4370040"/>
          </a:xfrm>
        </p:spPr>
        <p:txBody>
          <a:bodyPr>
            <a:normAutofit fontScale="55000" lnSpcReduction="20000"/>
          </a:bodyPr>
          <a:lstStyle/>
          <a:p>
            <a:endParaRPr lang="en-GB" dirty="0"/>
          </a:p>
          <a:p>
            <a:endParaRPr lang="en-GB" sz="2600" dirty="0">
              <a:solidFill>
                <a:srgbClr val="002060"/>
              </a:solidFill>
            </a:endParaRPr>
          </a:p>
          <a:p>
            <a:endParaRPr lang="en-GB" i="1" dirty="0">
              <a:solidFill>
                <a:schemeClr val="tx1"/>
              </a:solidFill>
            </a:endParaRPr>
          </a:p>
          <a:p>
            <a:endParaRPr lang="en-GB" sz="5200" dirty="0">
              <a:solidFill>
                <a:srgbClr val="FF0000"/>
              </a:solidFill>
            </a:endParaRPr>
          </a:p>
          <a:p>
            <a:r>
              <a:rPr lang="en-GB" sz="5200" b="1" dirty="0">
                <a:solidFill>
                  <a:srgbClr val="FF0000"/>
                </a:solidFill>
              </a:rPr>
              <a:t> </a:t>
            </a:r>
            <a:r>
              <a:rPr lang="en-GB" sz="4600" b="1" dirty="0">
                <a:solidFill>
                  <a:srgbClr val="00B050"/>
                </a:solidFill>
              </a:rPr>
              <a:t>Welcome  </a:t>
            </a:r>
          </a:p>
          <a:p>
            <a:r>
              <a:rPr lang="en-GB" sz="2000" b="1" dirty="0">
                <a:solidFill>
                  <a:srgbClr val="00B050"/>
                </a:solidFill>
              </a:rPr>
              <a:t>to </a:t>
            </a:r>
          </a:p>
          <a:p>
            <a:r>
              <a:rPr lang="en-GB" sz="4600" b="1" dirty="0">
                <a:solidFill>
                  <a:srgbClr val="00B050"/>
                </a:solidFill>
              </a:rPr>
              <a:t> CETC Civil Engineering &amp; Training College </a:t>
            </a:r>
          </a:p>
          <a:p>
            <a:endParaRPr lang="en-GB" sz="2300" b="1" dirty="0">
              <a:solidFill>
                <a:srgbClr val="00B050"/>
              </a:solidFill>
            </a:endParaRPr>
          </a:p>
          <a:p>
            <a:r>
              <a:rPr lang="en-GB" sz="2300" b="1" dirty="0">
                <a:solidFill>
                  <a:srgbClr val="00B050"/>
                </a:solidFill>
              </a:rPr>
              <a:t>for the</a:t>
            </a:r>
          </a:p>
          <a:p>
            <a:endParaRPr lang="en-GB" sz="2300" b="1" dirty="0">
              <a:solidFill>
                <a:srgbClr val="00B050"/>
              </a:solidFill>
            </a:endParaRPr>
          </a:p>
          <a:p>
            <a:r>
              <a:rPr lang="en-GB" sz="4600" b="1" dirty="0">
                <a:solidFill>
                  <a:srgbClr val="FF0000"/>
                </a:solidFill>
              </a:rPr>
              <a:t>HCTA AGM &amp; Members meeting</a:t>
            </a:r>
          </a:p>
          <a:p>
            <a:endParaRPr lang="en-GB" b="1" dirty="0">
              <a:solidFill>
                <a:schemeClr val="tx1"/>
              </a:solidFill>
            </a:endParaRPr>
          </a:p>
          <a:p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sz="4500" b="1" dirty="0">
                <a:solidFill>
                  <a:srgbClr val="0070C0"/>
                </a:solidFill>
              </a:rPr>
              <a:t>Tuesday 15</a:t>
            </a:r>
            <a:r>
              <a:rPr lang="en-GB" sz="4500" b="1" baseline="30000" dirty="0">
                <a:solidFill>
                  <a:srgbClr val="0070C0"/>
                </a:solidFill>
              </a:rPr>
              <a:t>th</a:t>
            </a:r>
            <a:r>
              <a:rPr lang="en-GB" sz="4500" b="1" dirty="0">
                <a:solidFill>
                  <a:srgbClr val="0070C0"/>
                </a:solidFill>
              </a:rPr>
              <a:t> March 2022</a:t>
            </a:r>
          </a:p>
          <a:p>
            <a:r>
              <a:rPr lang="en-GB" sz="4000" b="1" dirty="0">
                <a:solidFill>
                  <a:schemeClr val="tx1"/>
                </a:solidFill>
              </a:rPr>
              <a:t>            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3491880" y="692696"/>
            <a:ext cx="2166863" cy="100751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Triangle">
              <a:avLst>
                <a:gd name="adj" fmla="val 44582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 rtl="0">
              <a:buNone/>
            </a:pPr>
            <a:endParaRPr lang="en-GB" sz="3600" kern="10" spc="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effectLst/>
              <a:latin typeface="Times New Roman"/>
              <a:cs typeface="Times New Roman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836712"/>
            <a:ext cx="3600400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418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5368"/>
            <a:ext cx="3240360" cy="13255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7458638-5379-4A89-8897-2A3596AC2F0B}"/>
              </a:ext>
            </a:extLst>
          </p:cNvPr>
          <p:cNvSpPr txBox="1"/>
          <p:nvPr/>
        </p:nvSpPr>
        <p:spPr>
          <a:xfrm>
            <a:off x="395536" y="1556792"/>
            <a:ext cx="828092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6DB448"/>
                </a:solidFill>
                <a:effectLst/>
                <a:latin typeface="League Spartan"/>
                <a:ea typeface="Calibri" panose="020F0502020204030204" pitchFamily="34" charset="0"/>
                <a:cs typeface="League Spartan"/>
              </a:rPr>
              <a:t>TEA, COFFEE &amp; BREAKFAST BAPS FROM 09.30 AM</a:t>
            </a:r>
            <a:endParaRPr lang="en-GB" dirty="0">
              <a:solidFill>
                <a:srgbClr val="000000"/>
              </a:solidFill>
              <a:effectLst/>
              <a:latin typeface="League Spartan"/>
              <a:ea typeface="Calibri" panose="020F0502020204030204" pitchFamily="34" charset="0"/>
              <a:cs typeface="League Spartan"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latin typeface="League Spartan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dirty="0">
              <a:solidFill>
                <a:srgbClr val="000000"/>
              </a:solidFill>
              <a:effectLst/>
              <a:latin typeface="League Spartan"/>
              <a:ea typeface="Calibri" panose="020F0502020204030204" pitchFamily="34" charset="0"/>
              <a:cs typeface="League Spartan"/>
            </a:endParaRPr>
          </a:p>
          <a:p>
            <a:r>
              <a:rPr lang="en-GB" b="1" dirty="0">
                <a:solidFill>
                  <a:srgbClr val="28245C"/>
                </a:solidFill>
                <a:effectLst/>
                <a:latin typeface="League Spartan"/>
                <a:ea typeface="Calibri" panose="020F0502020204030204" pitchFamily="34" charset="0"/>
                <a:cs typeface="Times New Roman" panose="02020603050405020304" pitchFamily="18" charset="0"/>
              </a:rPr>
              <a:t>10.00am: WELCOME &amp; INTRODUCTIONS - JULIA COAK</a:t>
            </a:r>
            <a:endParaRPr lang="en-GB" dirty="0">
              <a:solidFill>
                <a:srgbClr val="000000"/>
              </a:solidFill>
              <a:effectLst/>
              <a:latin typeface="League Spartan"/>
              <a:ea typeface="Calibri" panose="020F0502020204030204" pitchFamily="34" charset="0"/>
              <a:cs typeface="League Spartan"/>
            </a:endParaRPr>
          </a:p>
          <a:p>
            <a:r>
              <a:rPr lang="en-GB" dirty="0">
                <a:solidFill>
                  <a:srgbClr val="28245C"/>
                </a:solidFill>
                <a:effectLst/>
                <a:latin typeface="League Spartan"/>
                <a:ea typeface="Calibri" panose="020F0502020204030204" pitchFamily="34" charset="0"/>
                <a:cs typeface="League Spartan"/>
              </a:rPr>
              <a:t> </a:t>
            </a:r>
            <a:endParaRPr lang="en-GB" dirty="0">
              <a:solidFill>
                <a:srgbClr val="000000"/>
              </a:solidFill>
              <a:effectLst/>
              <a:latin typeface="League Spartan"/>
              <a:ea typeface="Calibri" panose="020F0502020204030204" pitchFamily="34" charset="0"/>
              <a:cs typeface="League Spartan"/>
            </a:endParaRPr>
          </a:p>
          <a:p>
            <a:r>
              <a:rPr lang="en-GB" b="1" dirty="0">
                <a:solidFill>
                  <a:srgbClr val="28245C"/>
                </a:solidFill>
                <a:effectLst/>
                <a:latin typeface="League Spartan"/>
                <a:ea typeface="Calibri" panose="020F0502020204030204" pitchFamily="34" charset="0"/>
                <a:cs typeface="League Spartan"/>
              </a:rPr>
              <a:t>10.05am: CAT &amp; GENNY PRODUCT AWARENESS/DEMO – DAN LOWE / BRYN ELLIOT</a:t>
            </a:r>
            <a:endParaRPr lang="en-GB" dirty="0">
              <a:solidFill>
                <a:srgbClr val="000000"/>
              </a:solidFill>
              <a:effectLst/>
              <a:latin typeface="League Spartan"/>
              <a:ea typeface="Calibri" panose="020F0502020204030204" pitchFamily="34" charset="0"/>
              <a:cs typeface="League Spartan"/>
            </a:endParaRPr>
          </a:p>
          <a:p>
            <a:r>
              <a:rPr lang="en-GB" b="1" dirty="0">
                <a:solidFill>
                  <a:srgbClr val="28245C"/>
                </a:solidFill>
                <a:effectLst/>
                <a:latin typeface="League Spartan"/>
                <a:ea typeface="Calibri" panose="020F0502020204030204" pitchFamily="34" charset="0"/>
                <a:cs typeface="League Spartan"/>
              </a:rPr>
              <a:t> </a:t>
            </a:r>
            <a:endParaRPr lang="en-GB" dirty="0">
              <a:solidFill>
                <a:srgbClr val="000000"/>
              </a:solidFill>
              <a:effectLst/>
              <a:latin typeface="League Spartan"/>
              <a:ea typeface="Calibri" panose="020F0502020204030204" pitchFamily="34" charset="0"/>
              <a:cs typeface="League Spartan"/>
            </a:endParaRPr>
          </a:p>
          <a:p>
            <a:r>
              <a:rPr lang="en-GB" b="1" dirty="0">
                <a:solidFill>
                  <a:srgbClr val="28245C"/>
                </a:solidFill>
                <a:effectLst/>
                <a:latin typeface="League Spartan"/>
                <a:ea typeface="Calibri" panose="020F0502020204030204" pitchFamily="34" charset="0"/>
                <a:cs typeface="League Spartan"/>
              </a:rPr>
              <a:t>10.45am: AGM</a:t>
            </a:r>
            <a:endParaRPr lang="en-GB" dirty="0">
              <a:solidFill>
                <a:srgbClr val="000000"/>
              </a:solidFill>
              <a:effectLst/>
              <a:latin typeface="League Spartan"/>
              <a:ea typeface="Calibri" panose="020F0502020204030204" pitchFamily="34" charset="0"/>
              <a:cs typeface="League Spartan"/>
            </a:endParaRPr>
          </a:p>
          <a:p>
            <a:r>
              <a:rPr lang="en-GB" b="1" dirty="0">
                <a:solidFill>
                  <a:srgbClr val="6DB448"/>
                </a:solidFill>
                <a:effectLst/>
                <a:latin typeface="League Spartan"/>
                <a:ea typeface="Calibri" panose="020F0502020204030204" pitchFamily="34" charset="0"/>
                <a:cs typeface="League Spartan"/>
              </a:rPr>
              <a:t> </a:t>
            </a:r>
            <a:endParaRPr lang="en-GB" dirty="0">
              <a:solidFill>
                <a:srgbClr val="000000"/>
              </a:solidFill>
              <a:effectLst/>
              <a:latin typeface="League Spartan"/>
              <a:ea typeface="Calibri" panose="020F0502020204030204" pitchFamily="34" charset="0"/>
              <a:cs typeface="League Spartan"/>
            </a:endParaRPr>
          </a:p>
          <a:p>
            <a:r>
              <a:rPr lang="en-GB" b="1" dirty="0">
                <a:solidFill>
                  <a:srgbClr val="28245C"/>
                </a:solidFill>
                <a:effectLst/>
                <a:latin typeface="League Spartan"/>
                <a:ea typeface="Calibri" panose="020F0502020204030204" pitchFamily="34" charset="0"/>
                <a:cs typeface="League Spartan"/>
              </a:rPr>
              <a:t>11.10am: </a:t>
            </a:r>
            <a:r>
              <a:rPr lang="en-GB" b="1" dirty="0">
                <a:solidFill>
                  <a:srgbClr val="6DB448"/>
                </a:solidFill>
                <a:effectLst/>
                <a:latin typeface="League Spartan"/>
                <a:ea typeface="Calibri" panose="020F0502020204030204" pitchFamily="34" charset="0"/>
                <a:cs typeface="League Spartan"/>
              </a:rPr>
              <a:t>BREAK FOR REFRESHMENTS </a:t>
            </a:r>
            <a:endParaRPr lang="en-GB" b="1" dirty="0">
              <a:solidFill>
                <a:srgbClr val="000000"/>
              </a:solidFill>
              <a:latin typeface="League Spartan"/>
              <a:ea typeface="Calibri" panose="020F0502020204030204" pitchFamily="34" charset="0"/>
              <a:cs typeface="League Spartan"/>
            </a:endParaRPr>
          </a:p>
          <a:p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28245C"/>
                </a:solidFill>
                <a:effectLst/>
                <a:latin typeface="League Spartan"/>
                <a:ea typeface="Calibri" panose="020F0502020204030204" pitchFamily="34" charset="0"/>
                <a:cs typeface="League Spartan"/>
              </a:rPr>
              <a:t>11.30am: ASBESTOS AWARENESS – GARY MANN</a:t>
            </a:r>
          </a:p>
          <a:p>
            <a:endParaRPr lang="en-GB" dirty="0">
              <a:solidFill>
                <a:srgbClr val="000000"/>
              </a:solidFill>
              <a:effectLst/>
              <a:latin typeface="League Spartan"/>
              <a:ea typeface="Calibri" panose="020F0502020204030204" pitchFamily="34" charset="0"/>
              <a:cs typeface="League Spartan"/>
            </a:endParaRPr>
          </a:p>
          <a:p>
            <a:r>
              <a:rPr lang="en-GB" b="1" dirty="0">
                <a:solidFill>
                  <a:srgbClr val="28245C"/>
                </a:solidFill>
                <a:latin typeface="League Spartan"/>
                <a:ea typeface="Calibri" panose="020F0502020204030204" pitchFamily="34" charset="0"/>
                <a:cs typeface="League Spartan"/>
              </a:rPr>
              <a:t>12.00p</a:t>
            </a:r>
            <a:r>
              <a:rPr lang="en-GB" b="1" dirty="0">
                <a:solidFill>
                  <a:srgbClr val="28245C"/>
                </a:solidFill>
                <a:effectLst/>
                <a:latin typeface="League Spartan"/>
                <a:ea typeface="Calibri" panose="020F0502020204030204" pitchFamily="34" charset="0"/>
                <a:cs typeface="League Spartan"/>
              </a:rPr>
              <a:t>m: ICONSTRUCT – JASON WOODWARD</a:t>
            </a:r>
          </a:p>
          <a:p>
            <a:endParaRPr lang="en-GB" b="1" dirty="0">
              <a:solidFill>
                <a:srgbClr val="28245C"/>
              </a:solidFill>
              <a:latin typeface="League Spartan"/>
              <a:ea typeface="Calibri" panose="020F0502020204030204" pitchFamily="34" charset="0"/>
              <a:cs typeface="League Spartan"/>
            </a:endParaRPr>
          </a:p>
          <a:p>
            <a:r>
              <a:rPr lang="en-GB" b="1" dirty="0">
                <a:solidFill>
                  <a:srgbClr val="28245C"/>
                </a:solidFill>
                <a:effectLst/>
                <a:latin typeface="League Spartan"/>
                <a:ea typeface="Calibri" panose="020F0502020204030204" pitchFamily="34" charset="0"/>
                <a:cs typeface="League Spartan"/>
              </a:rPr>
              <a:t>12.20pm: CITB UPDATE – HEIDI GREENHAM</a:t>
            </a:r>
            <a:endParaRPr lang="en-GB" dirty="0">
              <a:solidFill>
                <a:srgbClr val="000000"/>
              </a:solidFill>
              <a:effectLst/>
              <a:latin typeface="League Spartan"/>
              <a:ea typeface="Calibri" panose="020F0502020204030204" pitchFamily="34" charset="0"/>
              <a:cs typeface="League Spartan"/>
            </a:endParaRPr>
          </a:p>
          <a:p>
            <a:r>
              <a:rPr lang="en-GB" b="1" dirty="0">
                <a:solidFill>
                  <a:srgbClr val="28245C"/>
                </a:solidFill>
                <a:effectLst/>
                <a:latin typeface="League Spartan"/>
                <a:ea typeface="Calibri" panose="020F0502020204030204" pitchFamily="34" charset="0"/>
                <a:cs typeface="League Spartan"/>
              </a:rPr>
              <a:t> </a:t>
            </a:r>
            <a:endParaRPr lang="en-GB" dirty="0">
              <a:solidFill>
                <a:srgbClr val="000000"/>
              </a:solidFill>
              <a:effectLst/>
              <a:latin typeface="League Spartan"/>
              <a:ea typeface="Calibri" panose="020F0502020204030204" pitchFamily="34" charset="0"/>
              <a:cs typeface="League Spartan"/>
            </a:endParaRPr>
          </a:p>
          <a:p>
            <a:r>
              <a:rPr lang="en-GB" b="1" dirty="0">
                <a:solidFill>
                  <a:srgbClr val="28245C"/>
                </a:solidFill>
                <a:effectLst/>
                <a:latin typeface="League Spartan"/>
                <a:ea typeface="Calibri" panose="020F0502020204030204" pitchFamily="34" charset="0"/>
                <a:cs typeface="League Spartan"/>
              </a:rPr>
              <a:t>12.35pm: AOB / NEXT MEETING &amp; CLOSE - JULIA COAK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0201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74639"/>
            <a:ext cx="3240360" cy="132556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3F9B938-A3F6-43BE-914F-4D8F8DB12199}"/>
              </a:ext>
            </a:extLst>
          </p:cNvPr>
          <p:cNvSpPr txBox="1"/>
          <p:nvPr/>
        </p:nvSpPr>
        <p:spPr>
          <a:xfrm>
            <a:off x="0" y="1600201"/>
            <a:ext cx="9144000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rgbClr val="002060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Tues 22</a:t>
            </a:r>
            <a:r>
              <a:rPr lang="en-GB" sz="1800" b="1" baseline="30000" dirty="0">
                <a:solidFill>
                  <a:srgbClr val="002060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nd</a:t>
            </a:r>
            <a:r>
              <a:rPr lang="en-GB" sz="1800" b="1" dirty="0">
                <a:solidFill>
                  <a:srgbClr val="002060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June – Delayed AGM</a:t>
            </a:r>
          </a:p>
          <a:p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b="1" dirty="0">
                <a:solidFill>
                  <a:srgbClr val="002060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Story Telling in Business with Monique </a:t>
            </a:r>
            <a:r>
              <a:rPr lang="en-GB" sz="1800" b="1" dirty="0" err="1">
                <a:solidFill>
                  <a:srgbClr val="002060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Wintle-Camp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b="1" dirty="0">
                <a:solidFill>
                  <a:srgbClr val="538135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 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b="1" dirty="0">
                <a:solidFill>
                  <a:srgbClr val="002060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Tuesday 14</a:t>
            </a:r>
            <a:r>
              <a:rPr lang="en-GB" sz="1800" b="1" baseline="30000" dirty="0">
                <a:solidFill>
                  <a:srgbClr val="002060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th</a:t>
            </a:r>
            <a:r>
              <a:rPr lang="en-GB" sz="1800" b="1" dirty="0">
                <a:solidFill>
                  <a:srgbClr val="002060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September</a:t>
            </a:r>
          </a:p>
          <a:p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b="1" dirty="0">
                <a:solidFill>
                  <a:srgbClr val="002060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Women in Construction Maggie </a:t>
            </a:r>
            <a:r>
              <a:rPr lang="en-GB" sz="1800" b="1" dirty="0" err="1">
                <a:solidFill>
                  <a:srgbClr val="002060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Stefaniak</a:t>
            </a:r>
            <a:r>
              <a:rPr lang="en-GB" sz="1800" b="1" dirty="0">
                <a:solidFill>
                  <a:srgbClr val="002060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&amp; Crystal Van Den Berg – explored ways to attract more females into the industry to address skills shortages &amp; gender imbalance.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b="1" dirty="0">
                <a:solidFill>
                  <a:srgbClr val="002060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Working from home – Drew Underwood HCS Safety Ltd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b="1" dirty="0" err="1">
                <a:solidFill>
                  <a:srgbClr val="002060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Iconstruct</a:t>
            </a:r>
            <a:r>
              <a:rPr lang="en-GB" sz="1800" b="1" dirty="0">
                <a:solidFill>
                  <a:srgbClr val="002060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2022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b="1" dirty="0">
                <a:solidFill>
                  <a:srgbClr val="538135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 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b="1" dirty="0">
                <a:solidFill>
                  <a:srgbClr val="002060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Tuesday 7</a:t>
            </a:r>
            <a:r>
              <a:rPr lang="en-GB" sz="1800" b="1" baseline="30000" dirty="0">
                <a:solidFill>
                  <a:srgbClr val="002060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th</a:t>
            </a:r>
            <a:r>
              <a:rPr lang="en-GB" sz="1800" b="1" dirty="0">
                <a:solidFill>
                  <a:srgbClr val="002060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December</a:t>
            </a:r>
          </a:p>
          <a:p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b="1" dirty="0">
                <a:solidFill>
                  <a:srgbClr val="002060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Elf &amp; Safety Construction Christmas Quiz – MSA Safety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b="1" dirty="0">
                <a:solidFill>
                  <a:srgbClr val="002060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Building a sustainable white Christmas - Stephen Shaw The Lego Man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b="1" dirty="0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853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1600201"/>
            <a:ext cx="68407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000" dirty="0">
                <a:solidFill>
                  <a:srgbClr val="002060"/>
                </a:solidFill>
              </a:rPr>
              <a:t>	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74639"/>
            <a:ext cx="3240360" cy="132556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1CD1F0E-CAC0-49E5-A877-3C10FA60D957}"/>
              </a:ext>
            </a:extLst>
          </p:cNvPr>
          <p:cNvSpPr txBox="1"/>
          <p:nvPr/>
        </p:nvSpPr>
        <p:spPr>
          <a:xfrm>
            <a:off x="251520" y="1600201"/>
            <a:ext cx="864096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b="1" u="sng" dirty="0">
                <a:solidFill>
                  <a:srgbClr val="538135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</a:rPr>
              <a:t>Highlights 2021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GB" sz="1800" b="1" u="none" strike="noStrike" dirty="0">
                <a:solidFill>
                  <a:srgbClr val="538135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b="1" dirty="0">
                <a:solidFill>
                  <a:srgbClr val="538135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</a:rPr>
              <a:t>IEMA Environmental Management in Construction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b="1" dirty="0">
                <a:solidFill>
                  <a:srgbClr val="538135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</a:rPr>
              <a:t>New and improved website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b="1" dirty="0">
                <a:solidFill>
                  <a:srgbClr val="538135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</a:rPr>
              <a:t>Increased social media presence – Linked In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b="1" dirty="0">
                <a:solidFill>
                  <a:srgbClr val="538135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</a:rPr>
              <a:t>In person meetings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b="1" dirty="0">
                <a:solidFill>
                  <a:srgbClr val="548235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Leadership skills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b="1" dirty="0">
                <a:solidFill>
                  <a:srgbClr val="548235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Personal Branding and Social Selling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b="1" dirty="0">
                <a:solidFill>
                  <a:srgbClr val="548235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 Media for Business 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b="1" dirty="0">
                <a:solidFill>
                  <a:srgbClr val="548235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MHFA 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b="1" dirty="0">
                <a:solidFill>
                  <a:srgbClr val="548235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UKATA</a:t>
            </a:r>
            <a:br>
              <a:rPr lang="en-GB" sz="1800" b="1" dirty="0">
                <a:solidFill>
                  <a:srgbClr val="538135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</a:rPr>
            </a:b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/>
            <a:r>
              <a:rPr lang="en-GB" sz="1800" b="1" u="sng" dirty="0">
                <a:solidFill>
                  <a:srgbClr val="002060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</a:rPr>
              <a:t>Looking ahead to 2022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/>
            <a:r>
              <a:rPr lang="en-GB" sz="1800" b="1" u="none" strike="noStrike" dirty="0">
                <a:solidFill>
                  <a:srgbClr val="002060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b="1" dirty="0">
                <a:solidFill>
                  <a:srgbClr val="002060"/>
                </a:solidFill>
                <a:latin typeface="Avenir Next LT Pro Demi" panose="020B0704020202020204" pitchFamily="34" charset="0"/>
                <a:ea typeface="Times New Roman" panose="02020603050405020304" pitchFamily="18" charset="0"/>
              </a:rPr>
              <a:t>Administration Grant</a:t>
            </a:r>
            <a:r>
              <a:rPr lang="en-GB" sz="1800" b="1" dirty="0">
                <a:solidFill>
                  <a:srgbClr val="002060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</a:rPr>
              <a:t> 2022-23 confirmed at </a:t>
            </a:r>
            <a:r>
              <a:rPr lang="en-GB" sz="1800" b="1">
                <a:solidFill>
                  <a:srgbClr val="002060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</a:rPr>
              <a:t>£28,000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b="1" dirty="0">
                <a:solidFill>
                  <a:srgbClr val="002060"/>
                </a:solidFill>
                <a:effectLst/>
                <a:latin typeface="Avenir Next LT Pro Demi" panose="020B0704020202020204" pitchFamily="34" charset="0"/>
                <a:ea typeface="Times New Roman" panose="02020603050405020304" pitchFamily="18" charset="0"/>
              </a:rPr>
              <a:t>Thanks as always to our Committee and members and of course CITB for their continued support.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06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1600201"/>
            <a:ext cx="684076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000" dirty="0">
                <a:solidFill>
                  <a:srgbClr val="002060"/>
                </a:solidFill>
              </a:rPr>
              <a:t>A.G.M Agenda</a:t>
            </a:r>
          </a:p>
          <a:p>
            <a:pPr lvl="0" algn="ctr"/>
            <a:endParaRPr lang="en-GB" sz="2000" dirty="0">
              <a:solidFill>
                <a:srgbClr val="002060"/>
              </a:solidFill>
            </a:endParaRPr>
          </a:p>
          <a:p>
            <a:pPr lvl="0"/>
            <a:r>
              <a:rPr lang="en-GB" sz="2000" dirty="0">
                <a:solidFill>
                  <a:srgbClr val="002060"/>
                </a:solidFill>
              </a:rPr>
              <a:t>Chairs Report 2021			Julia Coak</a:t>
            </a:r>
          </a:p>
          <a:p>
            <a:pPr lvl="0"/>
            <a:r>
              <a:rPr lang="en-GB" sz="2000" dirty="0">
                <a:solidFill>
                  <a:srgbClr val="002060"/>
                </a:solidFill>
              </a:rPr>
              <a:t>GTO Report 2021				Carolyn Hinton</a:t>
            </a:r>
          </a:p>
          <a:p>
            <a:pPr lvl="0"/>
            <a:r>
              <a:rPr lang="en-GB" sz="2000" dirty="0">
                <a:solidFill>
                  <a:srgbClr val="002060"/>
                </a:solidFill>
              </a:rPr>
              <a:t>Treasurers Statement 2021		Estell Guest</a:t>
            </a:r>
          </a:p>
          <a:p>
            <a:pPr lvl="0"/>
            <a:endParaRPr lang="en-GB" sz="2000" dirty="0">
              <a:solidFill>
                <a:srgbClr val="002060"/>
              </a:solidFill>
            </a:endParaRPr>
          </a:p>
          <a:p>
            <a:pPr lvl="0"/>
            <a:r>
              <a:rPr lang="en-GB" sz="2000" dirty="0">
                <a:solidFill>
                  <a:srgbClr val="002060"/>
                </a:solidFill>
              </a:rPr>
              <a:t>Proposals:-</a:t>
            </a:r>
          </a:p>
          <a:p>
            <a:pPr lvl="0"/>
            <a:r>
              <a:rPr lang="en-GB" sz="2000" dirty="0">
                <a:solidFill>
                  <a:srgbClr val="002060"/>
                </a:solidFill>
              </a:rPr>
              <a:t>	Election of Officers</a:t>
            </a:r>
          </a:p>
          <a:p>
            <a:pPr lvl="0"/>
            <a:r>
              <a:rPr lang="en-GB" sz="2000" dirty="0">
                <a:solidFill>
                  <a:srgbClr val="002060"/>
                </a:solidFill>
              </a:rPr>
              <a:t>	Acceptance of 2021 accounts</a:t>
            </a:r>
          </a:p>
          <a:p>
            <a:pPr lvl="0"/>
            <a:r>
              <a:rPr lang="en-GB" sz="2000" dirty="0">
                <a:solidFill>
                  <a:srgbClr val="002060"/>
                </a:solidFill>
              </a:rPr>
              <a:t>	Annual Subscription 2022</a:t>
            </a:r>
          </a:p>
          <a:p>
            <a:pPr lvl="0"/>
            <a:r>
              <a:rPr lang="en-GB" sz="2000" dirty="0">
                <a:solidFill>
                  <a:srgbClr val="002060"/>
                </a:solidFill>
              </a:rPr>
              <a:t>	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74639"/>
            <a:ext cx="3240360" cy="132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556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1620" y="1600201"/>
            <a:ext cx="68407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GB" sz="2000" dirty="0">
              <a:solidFill>
                <a:srgbClr val="002060"/>
              </a:solidFill>
            </a:endParaRPr>
          </a:p>
          <a:p>
            <a:pPr lvl="0"/>
            <a:endParaRPr lang="en-GB" sz="2000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74639"/>
            <a:ext cx="3240360" cy="132556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E13A9B5-007C-49D0-ACB3-7F0984CC32B9}"/>
              </a:ext>
            </a:extLst>
          </p:cNvPr>
          <p:cNvSpPr txBox="1"/>
          <p:nvPr/>
        </p:nvSpPr>
        <p:spPr>
          <a:xfrm>
            <a:off x="179512" y="1600201"/>
            <a:ext cx="864096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800" dirty="0">
                <a:solidFill>
                  <a:srgbClr val="002060"/>
                </a:solidFill>
              </a:rPr>
              <a:t>Treasurers Statement			Estell Guest</a:t>
            </a:r>
          </a:p>
          <a:p>
            <a:pPr lvl="0"/>
            <a:endParaRPr lang="en-GB" sz="1800" dirty="0">
              <a:solidFill>
                <a:srgbClr val="002060"/>
              </a:solidFill>
            </a:endParaRPr>
          </a:p>
          <a:p>
            <a:pPr lvl="0"/>
            <a:r>
              <a:rPr lang="en-GB" sz="1800" dirty="0">
                <a:solidFill>
                  <a:srgbClr val="FF0000"/>
                </a:solidFill>
              </a:rPr>
              <a:t>Accounts received</a:t>
            </a:r>
          </a:p>
          <a:p>
            <a:pPr lvl="0"/>
            <a:r>
              <a:rPr lang="en-GB" sz="1800" dirty="0">
                <a:solidFill>
                  <a:srgbClr val="FF0000"/>
                </a:solidFill>
              </a:rPr>
              <a:t>	</a:t>
            </a:r>
            <a:r>
              <a:rPr lang="en-GB" sz="1800" dirty="0">
                <a:solidFill>
                  <a:srgbClr val="002060"/>
                </a:solidFill>
              </a:rPr>
              <a:t>	</a:t>
            </a:r>
          </a:p>
          <a:p>
            <a:pPr lvl="0"/>
            <a:r>
              <a:rPr lang="en-GB" sz="1800" dirty="0"/>
              <a:t>	Income				</a:t>
            </a:r>
          </a:p>
          <a:p>
            <a:pPr lvl="0"/>
            <a:r>
              <a:rPr lang="en-GB" sz="1800" dirty="0"/>
              <a:t>Subs		  </a:t>
            </a:r>
            <a:r>
              <a:rPr lang="en-GB" dirty="0"/>
              <a:t>3,300</a:t>
            </a:r>
            <a:endParaRPr lang="en-GB" sz="1800" dirty="0"/>
          </a:p>
          <a:p>
            <a:pPr lvl="0"/>
            <a:r>
              <a:rPr lang="en-GB" sz="1800" dirty="0"/>
              <a:t>Training		  6,719</a:t>
            </a:r>
          </a:p>
          <a:p>
            <a:pPr lvl="0"/>
            <a:r>
              <a:rPr lang="en-GB" dirty="0"/>
              <a:t>CITB Training Grant   9,973</a:t>
            </a:r>
            <a:endParaRPr lang="en-GB" sz="1800" dirty="0"/>
          </a:p>
          <a:p>
            <a:pPr lvl="0"/>
            <a:r>
              <a:rPr lang="en-GB" sz="1800" dirty="0"/>
              <a:t>CITB </a:t>
            </a:r>
            <a:r>
              <a:rPr lang="en-GB" dirty="0"/>
              <a:t>Admin Grant   </a:t>
            </a:r>
            <a:r>
              <a:rPr lang="en-GB" sz="1800" u="sng" dirty="0"/>
              <a:t>	</a:t>
            </a:r>
            <a:r>
              <a:rPr lang="en-GB" u="sng" dirty="0"/>
              <a:t>27,000</a:t>
            </a:r>
            <a:endParaRPr lang="en-GB" sz="1800" u="sng" dirty="0"/>
          </a:p>
          <a:p>
            <a:pPr lvl="0"/>
            <a:r>
              <a:rPr lang="en-GB" sz="1800" dirty="0"/>
              <a:t>	  	</a:t>
            </a:r>
            <a:r>
              <a:rPr lang="en-GB" dirty="0"/>
              <a:t>46,991</a:t>
            </a:r>
            <a:endParaRPr lang="en-GB" sz="1800" dirty="0">
              <a:solidFill>
                <a:srgbClr val="002060"/>
              </a:solidFill>
            </a:endParaRPr>
          </a:p>
          <a:p>
            <a:pPr lvl="0"/>
            <a:r>
              <a:rPr lang="en-GB" sz="1800" dirty="0">
                <a:solidFill>
                  <a:srgbClr val="002060"/>
                </a:solidFill>
              </a:rPr>
              <a:t>			Expenditure</a:t>
            </a:r>
          </a:p>
          <a:p>
            <a:pPr lvl="0"/>
            <a:endParaRPr lang="en-GB" sz="1800" dirty="0">
              <a:solidFill>
                <a:srgbClr val="002060"/>
              </a:solidFill>
            </a:endParaRPr>
          </a:p>
          <a:p>
            <a:pPr lvl="0"/>
            <a:r>
              <a:rPr lang="en-GB" sz="1800" dirty="0">
                <a:solidFill>
                  <a:srgbClr val="002060"/>
                </a:solidFill>
              </a:rPr>
              <a:t>	</a:t>
            </a:r>
            <a:r>
              <a:rPr lang="en-GB" sz="1800">
                <a:solidFill>
                  <a:srgbClr val="002060"/>
                </a:solidFill>
              </a:rPr>
              <a:t>	</a:t>
            </a:r>
            <a:r>
              <a:rPr lang="en-GB">
                <a:solidFill>
                  <a:srgbClr val="002060"/>
                </a:solidFill>
              </a:rPr>
              <a:t>Administration</a:t>
            </a:r>
            <a:r>
              <a:rPr lang="en-GB" sz="1800">
                <a:solidFill>
                  <a:srgbClr val="002060"/>
                </a:solidFill>
              </a:rPr>
              <a:t>/Training etc</a:t>
            </a:r>
            <a:r>
              <a:rPr lang="en-GB">
                <a:solidFill>
                  <a:srgbClr val="002060"/>
                </a:solidFill>
              </a:rPr>
              <a:t>       </a:t>
            </a:r>
            <a:r>
              <a:rPr lang="en-GB" sz="1800">
                <a:solidFill>
                  <a:srgbClr val="002060"/>
                </a:solidFill>
              </a:rPr>
              <a:t>              </a:t>
            </a:r>
            <a:r>
              <a:rPr lang="en-GB" sz="1800" dirty="0">
                <a:solidFill>
                  <a:srgbClr val="002060"/>
                </a:solidFill>
              </a:rPr>
              <a:t>43,653	</a:t>
            </a:r>
          </a:p>
          <a:p>
            <a:pPr lvl="0"/>
            <a:r>
              <a:rPr lang="en-GB" sz="1800" dirty="0">
                <a:solidFill>
                  <a:srgbClr val="002060"/>
                </a:solidFill>
              </a:rPr>
              <a:t>		Venues  etc			     516</a:t>
            </a:r>
          </a:p>
          <a:p>
            <a:pPr lvl="0"/>
            <a:r>
              <a:rPr lang="en-GB" sz="1800" dirty="0">
                <a:solidFill>
                  <a:srgbClr val="002060"/>
                </a:solidFill>
              </a:rPr>
              <a:t>		Sundry costs		</a:t>
            </a:r>
            <a:r>
              <a:rPr lang="en-GB" sz="1800" u="sng" dirty="0">
                <a:solidFill>
                  <a:srgbClr val="002060"/>
                </a:solidFill>
              </a:rPr>
              <a:t>	  2,385</a:t>
            </a:r>
            <a:r>
              <a:rPr lang="en-GB" sz="1800" dirty="0">
                <a:solidFill>
                  <a:srgbClr val="002060"/>
                </a:solidFill>
              </a:rPr>
              <a:t>		 </a:t>
            </a:r>
          </a:p>
          <a:p>
            <a:pPr lvl="0"/>
            <a:r>
              <a:rPr lang="en-GB" sz="1800" dirty="0">
                <a:solidFill>
                  <a:srgbClr val="002060"/>
                </a:solidFill>
              </a:rPr>
              <a:t>					       	46,554</a:t>
            </a:r>
            <a:endParaRPr lang="en-GB" dirty="0">
              <a:solidFill>
                <a:srgbClr val="002060"/>
              </a:solidFill>
            </a:endParaRPr>
          </a:p>
          <a:p>
            <a:pPr lvl="0"/>
            <a:endParaRPr lang="en-GB" sz="1800" dirty="0">
              <a:solidFill>
                <a:srgbClr val="002060"/>
              </a:solidFill>
            </a:endParaRPr>
          </a:p>
          <a:p>
            <a:pPr lvl="0"/>
            <a:endParaRPr lang="en-GB" sz="1800" dirty="0">
              <a:solidFill>
                <a:srgbClr val="002060"/>
              </a:solidFill>
            </a:endParaRPr>
          </a:p>
          <a:p>
            <a:pPr lvl="0"/>
            <a:r>
              <a:rPr lang="en-GB" sz="1800" dirty="0">
                <a:solidFill>
                  <a:srgbClr val="FF0000"/>
                </a:solidFill>
              </a:rPr>
              <a:t>Net profit in 12 months ending 31</a:t>
            </a:r>
            <a:r>
              <a:rPr lang="en-GB" sz="1800" baseline="30000" dirty="0">
                <a:solidFill>
                  <a:srgbClr val="FF0000"/>
                </a:solidFill>
              </a:rPr>
              <a:t>st</a:t>
            </a:r>
            <a:r>
              <a:rPr lang="en-GB" sz="1800" dirty="0">
                <a:solidFill>
                  <a:srgbClr val="FF0000"/>
                </a:solidFill>
              </a:rPr>
              <a:t> December 2021 £1,291</a:t>
            </a:r>
          </a:p>
        </p:txBody>
      </p:sp>
    </p:spTree>
    <p:extLst>
      <p:ext uri="{BB962C8B-B14F-4D97-AF65-F5344CB8AC3E}">
        <p14:creationId xmlns:p14="http://schemas.microsoft.com/office/powerpoint/2010/main" val="557301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1600201"/>
            <a:ext cx="68407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GB" sz="2000" dirty="0">
              <a:solidFill>
                <a:srgbClr val="002060"/>
              </a:solidFill>
            </a:endParaRPr>
          </a:p>
          <a:p>
            <a:pPr lvl="0" algn="ctr"/>
            <a:r>
              <a:rPr lang="en-GB" sz="5400" b="1" dirty="0">
                <a:solidFill>
                  <a:srgbClr val="002060"/>
                </a:solidFill>
              </a:rPr>
              <a:t>2022 Activity Forecast</a:t>
            </a:r>
          </a:p>
          <a:p>
            <a:pPr lvl="0" algn="ctr"/>
            <a:endParaRPr lang="en-GB" sz="2000" b="1" dirty="0">
              <a:solidFill>
                <a:srgbClr val="002060"/>
              </a:solidFill>
            </a:endParaRP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002060"/>
                </a:solidFill>
              </a:rPr>
              <a:t>Training</a:t>
            </a:r>
          </a:p>
          <a:p>
            <a:pPr lvl="0"/>
            <a:endParaRPr lang="en-GB" sz="2000" b="1" dirty="0">
              <a:solidFill>
                <a:srgbClr val="002060"/>
              </a:solidFill>
            </a:endParaRP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002060"/>
                </a:solidFill>
              </a:rPr>
              <a:t>Meetings</a:t>
            </a:r>
          </a:p>
          <a:p>
            <a:pPr lvl="0"/>
            <a:endParaRPr lang="en-GB" sz="2000" b="1" dirty="0">
              <a:solidFill>
                <a:srgbClr val="002060"/>
              </a:solidFill>
            </a:endParaRP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GB" sz="2000" b="1" dirty="0" err="1">
                <a:solidFill>
                  <a:srgbClr val="002060"/>
                </a:solidFill>
              </a:rPr>
              <a:t>IConstruct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</a:p>
          <a:p>
            <a:pPr marL="685800" lvl="0" indent="-685800">
              <a:buFont typeface="Arial" panose="020B0604020202020204" pitchFamily="34" charset="0"/>
              <a:buChar char="•"/>
            </a:pPr>
            <a:endParaRPr lang="en-GB" sz="5400" dirty="0">
              <a:solidFill>
                <a:srgbClr val="002060"/>
              </a:solidFill>
            </a:endParaRPr>
          </a:p>
          <a:p>
            <a:pPr lvl="0"/>
            <a:endParaRPr lang="en-GB" sz="2000" dirty="0">
              <a:solidFill>
                <a:srgbClr val="002060"/>
              </a:solidFill>
            </a:endParaRPr>
          </a:p>
          <a:p>
            <a:pPr lvl="0"/>
            <a:endParaRPr lang="en-GB" sz="2000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74639"/>
            <a:ext cx="3240360" cy="132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20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1600201"/>
            <a:ext cx="68407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GB" sz="2000" dirty="0">
              <a:solidFill>
                <a:srgbClr val="002060"/>
              </a:solidFill>
            </a:endParaRPr>
          </a:p>
          <a:p>
            <a:pPr lvl="0"/>
            <a:endParaRPr lang="en-GB" sz="2000" dirty="0">
              <a:solidFill>
                <a:srgbClr val="002060"/>
              </a:solidFill>
            </a:endParaRPr>
          </a:p>
          <a:p>
            <a:pPr lvl="0"/>
            <a:endParaRPr lang="en-GB" sz="2000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74639"/>
            <a:ext cx="3240360" cy="132556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B346015-6BD7-429A-8121-EC62CEABD925}"/>
              </a:ext>
            </a:extLst>
          </p:cNvPr>
          <p:cNvSpPr txBox="1"/>
          <p:nvPr/>
        </p:nvSpPr>
        <p:spPr>
          <a:xfrm>
            <a:off x="755576" y="2690336"/>
            <a:ext cx="7200800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chemeClr val="tx2">
                    <a:lumMod val="75000"/>
                  </a:schemeClr>
                </a:solidFill>
              </a:rPr>
              <a:t>Meeting Dates 2022</a:t>
            </a:r>
          </a:p>
          <a:p>
            <a:pPr algn="ctr"/>
            <a:r>
              <a:rPr lang="en-GB" sz="4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b="1" dirty="0">
                <a:solidFill>
                  <a:schemeClr val="tx2">
                    <a:lumMod val="75000"/>
                  </a:schemeClr>
                </a:solidFill>
              </a:rPr>
              <a:t>21 June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b="1" dirty="0">
                <a:solidFill>
                  <a:schemeClr val="tx2">
                    <a:lumMod val="75000"/>
                  </a:schemeClr>
                </a:solidFill>
              </a:rPr>
              <a:t>20 September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b="1" dirty="0">
                <a:solidFill>
                  <a:schemeClr val="tx2">
                    <a:lumMod val="75000"/>
                  </a:schemeClr>
                </a:solidFill>
              </a:rPr>
              <a:t>7 December</a:t>
            </a:r>
          </a:p>
          <a:p>
            <a:endParaRPr lang="en-GB" sz="40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GB" sz="1800" b="1" dirty="0">
                <a:solidFill>
                  <a:srgbClr val="0070C0"/>
                </a:solidFill>
              </a:rPr>
              <a:t>	</a:t>
            </a:r>
            <a:endParaRPr lang="en-GB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583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14738</TotalTime>
  <Words>410</Words>
  <Application>Microsoft Office PowerPoint</Application>
  <PresentationFormat>On-screen Show (4:3)</PresentationFormat>
  <Paragraphs>119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Avenir Next LT Pro Demi</vt:lpstr>
      <vt:lpstr>Calibri</vt:lpstr>
      <vt:lpstr>League Spartan</vt:lpstr>
      <vt:lpstr>Symbol</vt:lpstr>
      <vt:lpstr>Times New Roman</vt:lpstr>
      <vt:lpstr>Office Theme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HP</dc:creator>
  <cp:lastModifiedBy>Carolyn Hinton</cp:lastModifiedBy>
  <cp:revision>22</cp:revision>
  <dcterms:created xsi:type="dcterms:W3CDTF">2019-12-04T12:10:06Z</dcterms:created>
  <dcterms:modified xsi:type="dcterms:W3CDTF">2022-03-14T18:19:32Z</dcterms:modified>
</cp:coreProperties>
</file>